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50950" y="635000"/>
            <a:ext cx="6642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One-year survival from date of TB diagnosis for culture-confirmed TB, stratified by IGRA result, Texas, USA, 2013–2015. IGRA. IGRA, interferon-γ release assay; TB, tuberculosis.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Nguyen DT, Teeter LD, Graves J, Graviss EA. Characteristics Associated with Negative Interferon-γ Release Assay Results in Culture-Confirmed Tuberculosis Patients, Texas, USA, 2013–2015. Emerg Infect Dis. 2018;24(3):534-540. https://doi.org/10.3201/eid2403.171633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Characteristics Associated with Negative Interferon-γ Release Assay Results in Culture-Confirmed Tuberculosis Patients, Texas, USA, 2013–2015</dc:title>
  <cp:lastModifiedBy/>
  <cp:revision>1</cp:revision>
  <dcterms:created xsi:type="dcterms:W3CDTF">2025-06-04T00:39:10.5808579Z</dcterms:created>
  <dcterms:modified xsi:type="dcterms:W3CDTF">2025-06-04T00:39:10.5808579Z</dcterms:modified>
  <dc:creator>D. T. Nguyen et al.</dc:creator>
  <cp:keywords>tuberculosis, IGRA, QuantiFERON, T-SPOT, T-SPOT.TB, culture, TB disease, LTBI, bacteria, mycobacteria, HIV/AIDS and other retroviruses, tuberculosis and other mycobacteria, Mycobacterium tuberculosis, diagnostics, epidemiology, interferon-γ release assay, United States, Texas, false-negative results</cp:keywords>
  <dc:description>Presentation created from Figure 2 of Characteristics Associated with Negative Interferon-γ Release Assay Results in Culture-Confirmed Tuberculosis Patients, Texas, USA, 2013–2015 published in the Emerging Infectious Diseases journal volume 24, number 3.</dc:description>
  <cp:category>General</cp:category>
</cp:coreProperties>
</file>