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5</a:t>
            </a:r>
          </a:p>
        </p:txBody>
      </p:sp>
      <p:pic>
        <p:nvPicPr>
          <p:cNvPr id="3" name="New picture"/>
          <p:cNvPicPr/>
          <p:nvPr/>
        </p:nvPicPr>
        <p:blipFill>
          <a:blip r:embed="rId2"/>
          <a:srcRect/>
          <a:stretch>
            <a:fillRect/>
          </a:stretch>
        </p:blipFill>
        <p:spPr>
          <a:xfrm>
            <a:off x="3143250" y="635000"/>
            <a:ext cx="2857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l"/>
            <a:r>
              <a:rPr lang="en-US" dirty="1">
                <a:solidFill>
                  <a:srgbClr val="000000"/>
                </a:solidFill>
              </a:rPr>
              <a:t>Figure 5. Genetic relatedness among Plasmodium falciparum parasite populations in Eritrea differing in pfhrp2 and pfhrp3 gene status (A) and comparison of parasite populations from Eritrea and Peru (B). Plots were produced by using Phyloviz software (24) at a cutoff value of 2 (minimum differences for 2 loci). Numbered circles indicate specific haplotypes. Circle sizes indicate number of samples with a particular haplotype. pfhrp, P. falciparum histidine-rich protein; – negative; +, positive.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Berhane A, Anderson KF, Mihreteab S, Gresty K, Rogier E, Mohamed S, et al. Major Threat to Malaria Control Programs by Plasmodium falciparum Lacking Histidine-Rich Protein 2, Eritrea. Emerg Infect Dis. 2018;24(3):462-470. https://doi.org/10.3201/eid2403.171723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5 - Major Threat to Malaria Control Programs by Plasmodium falciparum Lacking Histidine-Rich Protein 2, Eritrea</dc:title>
  <cp:lastModifiedBy/>
  <cp:revision>1</cp:revision>
  <dcterms:created xsi:type="dcterms:W3CDTF">2025-05-06T14:23:12.7663108Z</dcterms:created>
  <dcterms:modified xsi:type="dcterms:W3CDTF">2025-05-06T14:23:12.7663108Z</dcterms:modified>
  <dc:creator>A. Berhane et al.</dc:creator>
  <cp:keywords>Plasmodium falciparum, parasites, malaria, histidine-rich protein 2 gene, HRP2, malaria control programs, rapid diagnostic tests, RDTs, HRP2 deletion, genetic diversity, genetic relatedness, Eritrea, histidine-rich protein 3 gene, HRP3</cp:keywords>
  <dc:description>Presentation created from Figure 5 of Major Threat to Malaria Control Programs by Plasmodium falciparum Lacking Histidine-Rich Protein 2, Eritrea published in the Emerging Infectious Diseases journal volume 24, number 3.</dc:description>
  <cp:category>General</cp:category>
</cp:coreProperties>
</file>