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028700" y="635000"/>
            <a:ext cx="7086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Number of ED visits for Zika-like illness in New York City, NY, USA, during June 1–October 31, 2016, by week and type of visit. ED, emergency department; ICD, International Classification of Diseases.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Wahnich A, Clark S, Bloch D, Kubinson H, Hrusa G, Liu D, et al. Surveillance for Mosquitoborne Transmission of Zika Virus, New York City, NY, USA, 2016. Emerg Infect Dis. 2018;24(5):827-834. https://doi.org/10.3201/eid2405.170764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Surveillance for Mosquitoborne Transmission of Zika Virus, New York City, NY, USA, 2016</dc:title>
  <cp:lastModifiedBy/>
  <cp:revision>1</cp:revision>
  <dcterms:created xsi:type="dcterms:W3CDTF">2025-07-07T13:10:11.2814320Z</dcterms:created>
  <dcterms:modified xsi:type="dcterms:W3CDTF">2025-07-07T13:10:11.2814320Z</dcterms:modified>
  <dc:creator>A. Wahnich et al.</dc:creator>
  <cp:keywords>Zika virus, autochthonous, United States, New York, arbovirus, viruses, surveillance</cp:keywords>
  <dc:description>Presentation created from Figure of Surveillance for Mosquitoborne Transmission of Zika Virus, New York City, NY, USA, 2016 published in the Emerging Infectious Diseases journal volume 24, number 5.</dc:description>
  <cp:category>General</cp:category>
</cp:coreProperties>
</file>