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2164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Process for compiling the short list of diseases for inclusion in the World Health Organization R&amp;amp;D Blueprint to prioritize emerging infectious diseases in need of research and development.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Mehand M, Millett P, Al-Shorbaji F, Roth C, Kieny M, Murgue B. World Health Organization Methodology to Prioritize Emerging Infectious Diseases in Need of Research and Development. Emerg Infect Dis. 2018;24(9). https://doi.org/10.3201/eid2409.171427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World Health Organization Methodology to Prioritize Emerging Infectious Diseases in Need of Research and Development</dc:title>
  <cp:lastModifiedBy/>
  <cp:revision>1</cp:revision>
  <dcterms:created xsi:type="dcterms:W3CDTF">2025-04-13T07:45:18.1208689Z</dcterms:created>
  <dcterms:modified xsi:type="dcterms:W3CDTF">2025-04-13T07:45:18.1208689Z</dcterms:modified>
  <dc:creator>M. Mehand et al.</dc:creator>
  <cp:keywords>severe emerging infectious diseases, prioritization, multicriteria decision analysis, expert opinion, multidisciplinary method, World Health Organization, R&amp;amp;D Blueprint, epidemics, Ebola virus, Marburg virus infection, Middle East respiratory syndrome coronavirus, severe acute respiratory syndrome, Lassa virus, Nipah virus, Rift Valley fever, Zika virus, Crimean-Congo hemorrhagic fever, severe fever with thrombocytopenia syndrome, South American hemorrhagic fever, plague, hantavirus, viruses, bacteria</cp:keywords>
  <dc:description>Presentation created from Figure 2 of World Health Organization Methodology to Prioritize Emerging Infectious Diseases in Need of Research and Development published in the Emerging Infectious Diseases journal volume 24, number 9.</dc:description>
  <cp:category>General</cp:category>
</cp:coreProperties>
</file>