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803400" y="635000"/>
            <a:ext cx="55372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Annual prevalence (total no. cases/100,000 population) and incidence (no. new cases/100,000/year) of nontuberculous mycobacterial infection, adjusted for age and sex, South Korea, 2007–2016.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Lee H, Myung W, Koh W, Moon S, Jhun B. Epidemiology of Nontuberculous Mycobacterial Infection, South Korea, 2007–2016. Emerg Infect Dis. 2019;25(3):569-572. https://doi.org/10.3201/eid2503.181597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Epidemiology of Nontuberculous Mycobacterial Infection, South Korea, 2007–2016</dc:title>
  <cp:lastModifiedBy/>
  <cp:revision>1</cp:revision>
  <dcterms:created xsi:type="dcterms:W3CDTF">2025-05-23T07:57:52.4841814Z</dcterms:created>
  <dcterms:modified xsi:type="dcterms:W3CDTF">2025-05-23T07:57:52.4841814Z</dcterms:modified>
  <dc:creator>H. Lee et al.</dc:creator>
  <cp:keywords>nontuberculous mycobacteria, epidemiology, bacteria, mycobacteria, South Korea, tuberculosis and other mycobacteria</cp:keywords>
  <dc:description>Presentation created from Figure 1 of Epidemiology of Nontuberculous Mycobacterial Infection, South Korea, 2007–2016 published in the Emerging Infectious Diseases journal volume 25, number 3.</dc:description>
  <cp:category>General</cp:category>
</cp:coreProperties>
</file>