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89050" y="635000"/>
            <a:ext cx="65659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Anthrax investigation points of interest within and directly adjacent to Bwabwata National Park, Namibia, 2017. Inset shows location of park in Africa.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Cossaboom CM, Khaiseb S, Haufiku B, Katjiuanjo P, Kannyinga A, Mbai K, et al. Anthrax Epizootic in Wildlife, Bwabwata National Park, Namibia, 2017. Emerg Infect Dis. 2019;25(5):947-950. https://doi.org/10.3201/eid2505.180867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Anthrax Epizootic in Wildlife, Bwabwata National Park, Namibia, 2017</dc:title>
  <cp:lastModifiedBy/>
  <cp:revision>1</cp:revision>
  <dcterms:created xsi:type="dcterms:W3CDTF">2025-05-15T21:06:12.7550880Z</dcterms:created>
  <dcterms:modified xsi:type="dcterms:W3CDTF">2025-05-15T21:06:12.7550880Z</dcterms:modified>
  <dc:creator>C. M. Cossaboom et al.</dc:creator>
  <cp:keywords>anthrax, Bacillus anthracis, wildlife, zoonoses, Namibia, Africa, control, epizootic, bacteria</cp:keywords>
  <dc:description>Presentation created from Figure 1 of Anthrax Epizootic in Wildlife, Bwabwata National Park, Namibia, 2017 published in the Emerging Infectious Diseases journal volume 25, number 5.</dc:description>
  <cp:category>General</cp:category>
</cp:coreProperties>
</file>