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800350" y="635000"/>
            <a:ext cx="3543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Distribution of cases of Zika virus infection, by epidemiologic week, Mexico, 2016–2017. A) Suspected and confirmed cases of Zika virus infection in Yucatan State and cases in Mexico. B) Cases of Zika virus infection among 115 pregnant women enrolled in study in 3 areas of Yucatan State.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Romer Y, Valadez-Gonzalez N, Contreras-Capetillo S, Manrique-Saide P, Vazquez-Prokopec G, Pavia-Ruz N. Zika Virus Infection in Pregnant Women, Yucatan, Mexico. Emerg Infect Dis. 2019;25(8):1452-1460. https://doi.org/10.3201/eid2508.180915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Zika Virus Infection in Pregnant Women, Yucatan, Mexico</dc:title>
  <cp:lastModifiedBy/>
  <cp:revision>1</cp:revision>
  <dcterms:created xsi:type="dcterms:W3CDTF">2025-06-07T04:04:11.2217851Z</dcterms:created>
  <dcterms:modified xsi:type="dcterms:W3CDTF">2025-06-07T04:04:11.2217851Z</dcterms:modified>
  <dc:creator>Y. Romer et al.</dc:creator>
  <cp:keywords>Zika virus, viruses, infection, pregnancy, pregnant women, congenital abnormalities, Yucatan, Mexico, vector-borne infections</cp:keywords>
  <dc:description>Presentation created from Figure of Zika Virus Infection in Pregnant Women, Yucatan, Mexico published in the Emerging Infectious Diseases journal volume 25, number 8.</dc:description>
  <cp:category>General</cp:category>
</cp:coreProperties>
</file>