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41550" y="635000"/>
            <a:ext cx="466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Analyses of invasive group A Streptococcus dysgalactiae subspecies equisimilis and conserved genomic pepD gene insertion site of highly related exotoxin speC gene–containing prophages found within group A ST128 S. equisimilis strain and S. pyogenes strain SP1336. Methods are described in the Appendix. A) Phylogenetic tree of 35 invasive group A S. dysgalactiae subsp. equisimilis (GAS/SE/MLST128 [ST128] complex) isolates and 13 unrelated group C, G, and L SE isolates recovered through the Centers for Disease Control and Prevention’s Active Bacterial Core surveillance during January 1, 2015–November 1, 2018. Trees are drawn to scale; branch lengths indicate number of substitutions per site. Surveillance areas (https://www.cdc.gov/abcs/reports-findings/surv-reports.html) are indicated: EB, East Bay San Francisco area, California; NY, New York; NM, New Mexico; CA, San Francisco Bay area, California; OR, Oregon; CO, Colorado; GA, Georgia; CT, Connecticut. Different counties and years of isolation are indicated (e.g., EB1–15 indicates county 1 in East Bay area and year 2015). The left tree depicts all 49 isolates and the right includes only the subset of the 36 GAS/ST128/SE (also including GAS/ST128/SE described by Brandt et al. [3] and assigned GenBank accession no. HE858529). Three pairs of isolates differing by 13 or fewer single-nucleotide polymorphisms are shown in red. Single-locus variants of the indicated multilocus sequence types are indicated with asterisks. B) Conserved genomic pepD gene insertion site of highly related exotoxin speC gene–containing prophages found within group A ST128 S. equisimilis strain (middle) and S. pyogenes strain SP1336 (GenBank accession no. CP031738). The nonfunctional pepD structural genes lacking bases 1–4 are depicted in the 2 prophage-containing strains. Nucleotide sequence identity is scaled from 70% (yellow) to 100% (green). The S. equisimilis prophage also contained the virulence-associated DNase gene spd1 as shown and previously described for the depicted SP1336 phage shown (8). Within both species, the pepD insertion site lies within a region between the conserved bacterial cell division genes ftsE/ftsX and the small ribosomal protein gene rpsL31b (GenBank accession no. for S. equisimilis AC2713 is HE858529).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Chochua S, Rivers J, Mathis S, Li Z, Velusamy S, McGee L, et al. Emergent Invasive Group A Streptococcus dysgalactiae subsp. equisimilis, United States, 2015–2018. Emerg Infect Dis. 2019;25(8):1543-1547. https://doi.org/10.3201/eid2508.181758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Emergent Invasive Group A Streptococcus dysgalactiae subsp. equisimilis, United States, 2015–2018</dc:title>
  <cp:lastModifiedBy/>
  <cp:revision>1</cp:revision>
  <dcterms:created xsi:type="dcterms:W3CDTF">2025-05-22T10:39:05.4663028Z</dcterms:created>
  <dcterms:modified xsi:type="dcterms:W3CDTF">2025-05-22T10:39:05.4663028Z</dcterms:modified>
  <dc:creator>S. Chochua et al.</dc:creator>
  <cp:keywords>invasive group A streptococci, Streptococcus dysgalactiae, Streptococcus pyogenes, Streptococccus equisimilis, Lancefield group A antigen, multilocus sequence type, bacteria, invasive group A Streptococcus, bacterial infections, Active Bacterial Core surveillance, ABCs, GAS, streptococci</cp:keywords>
  <dc:description>Presentation created from Figure 1 of Emergent Invasive Group A Streptococcus dysgalactiae subsp. equisimilis, United States, 2015–2018 published in the Emerging Infectious Diseases journal volume 25, number 8.</dc:description>
  <cp:category>General</cp:category>
</cp:coreProperties>
</file>