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3352800" y="635000"/>
            <a:ext cx="24384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2. Phylogenetic relationships between Philadelphia whole enterovirus D68 (EV-D68) genomes, including AFM cases, Philadelphia, Pennsylvania, USA, 2009–2018. EV-D68 polyprotein sequences from GenBank (n = 55) and this study (n = 28) were used to build a maximum-likelihood tree. EV-D68 clades, defined in prior publications, are indicated. Sequences from this study are indicated in bold, and AFM cases are indicated with that prefix. AFM, acute flaccid myelitis. Scale bar indicates nucleotide substitutions per site.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Uprety P, Curtis D, Elkan M, Fink J, Rajagopalan R, Zhao C, et al. Association of Enterovirus D68 with Acute Flaccid Myelitis, Philadelphia, Pennsylvania, USA, 2009–2018. Emerg Infect Dis. 2019;25(9):1676-1682. https://doi.org/10.3201/eid2509.190468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Association of Enterovirus D68 with Acute Flaccid Myelitis, Philadelphia, Pennsylvania, USA, 2009–2018</dc:title>
  <cp:lastModifiedBy/>
  <cp:revision>1</cp:revision>
  <dcterms:created xsi:type="dcterms:W3CDTF">2025-07-11T12:20:46.9439786Z</dcterms:created>
  <dcterms:modified xsi:type="dcterms:W3CDTF">2025-07-11T12:20:46.9439786Z</dcterms:modified>
  <dc:creator>P. Uprety et al.</dc:creator>
  <cp:keywords>enterovirus, enterovirus D68, acute flaccid myelitis, Pennsylvania, Philadelphia, children, viruses, whole-genome sequencing, United States, EV-D68</cp:keywords>
  <dc:description>Presentation created from Figure 2 of Association of Enterovirus D68 with Acute Flaccid Myelitis, Philadelphia, Pennsylvania, USA, 2009–2018 published in the Emerging Infectious Diseases journal volume 25, number 9.</dc:description>
  <cp:category>General</cp:category>
</cp:coreProperties>
</file>