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7000" y="635000"/>
            <a:ext cx="8890000" cy="35941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Regional distribution of melioidosis cases in Panama, 2007–2017.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Araúz AB, Castillo K, Santiago E, Quintero Y, Adames E, Castillo B, et al. Geographic Distribution and Incidence of Melioidosis, Panama. Emerg Infect Dis. 2020;26(1):118-121. https://doi.org/10.3201/eid2601.180870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Geographic Distribution and Incidence of Melioidosis, Panama</dc:title>
  <cp:lastModifiedBy/>
  <cp:revision>1</cp:revision>
  <dcterms:created xsi:type="dcterms:W3CDTF">2025-05-17T04:29:05.0345689Z</dcterms:created>
  <dcterms:modified xsi:type="dcterms:W3CDTF">2025-05-17T04:29:05.0345689Z</dcterms:modified>
  <dc:creator>A. B. Araúz et al.</dc:creator>
  <cp:keywords>melioidosis, Burkholderia pseudomallei, bacteria, Americas, Panama</cp:keywords>
  <dc:description>Presentation created from Figure of Geographic Distribution and Incidence of Melioidosis, Panama published in the Emerging Infectious Diseases journal volume 26, number 1.</dc:description>
  <cp:category>General</cp:category>
</cp:coreProperties>
</file>