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63650" y="635000"/>
            <a:ext cx="6616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Predicted pulse rate over body temperature (red line) based on final random intercept model for relative bradycardia in patients with mild-to-moderate coronavirus disease, Japan. Black dashed lines indicate 95% CIs.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Ikeuchi K, Saito M, Yamamoto S, Nagai H, Adachi E. Relative Bradycardia in Patients with Mild-to-Moderate Coronavirus Disease, Japan. Emerg Infect Dis. 2020;26(10):2504-2506. https://doi.org/10.3201/eid2610.202648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Relative Bradycardia in Patients with Mild-to-Moderate Coronavirus Disease, Japan</dc:title>
  <cp:lastModifiedBy/>
  <cp:revision>1</cp:revision>
  <dcterms:created xsi:type="dcterms:W3CDTF">2025-06-06T19:35:35.3856937Z</dcterms:created>
  <dcterms:modified xsi:type="dcterms:W3CDTF">2025-06-06T19:35:35.3856937Z</dcterms:modified>
  <dc:creator>K. Ikeuchi et al.</dc:creator>
  <cp:keywords>relative bradycardia, bradycardia, coronavirus disease, COVID-19, mild-to-moderate coronavirus disease, severe acute respiratory syndrome coronavirus 2, SARS-CoV-2, coronaviruses, viruses, Japan, respiratory infections</cp:keywords>
  <dc:description>Presentation created from Figure of Relative Bradycardia in Patients with Mild-to-Moderate Coronavirus Disease, Japan published in the Emerging Infectious Diseases journal volume 26, number 10.</dc:description>
  <cp:category>General</cp:category>
</cp:coreProperties>
</file>