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25500" y="635000"/>
            <a:ext cx="7493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Laboratory findings for coagulation markers for patients with acute LF, NLFCs, and HCs, Sierra Leone, 2015–2018. A) Soluble thrombomodulin is elevated in LF and predicts fatal outcomes (Kruskal-Wallis p = 0.0002 across all groups). Levels of soluble THBD were statistically significantly higher (**p = 0.0084) in acute LF cases (n = 28) than in HCs (n = 5); patients who died (n = 15) had higher levels of soluble THBD than those who survived (n = 7; *p = 0.0239); and we noted a positive correlation between soluble THBD and LASV-Ag levels (n = 12). B) Tissue factor was statistically significantly elevated (****p&amp;lt;0.0001) in acute fatal LF cases (n = 16) compared with NLFC (n = 16), but no statistically significant correlation was found between TF and LASV-Ag levels in LF patients. C) vWF Ag levels were statistically significantly elevated (****p&amp;lt;0.0001) in acute fatal LF patients (n = 15) compared with NLFC (n = 16), but no statistically significant correlation was found between vWF and LASV-Ag levels in LF patients. D) Plasma levels of ADAMTS-13 were statistically significantly different between groups (Kruskal-Wallis p = 0.0155). Levels of ADAMTS-13 were statistically significantly higher (*p = 0.0292) in patients with acute LF (n = 28) compared with HCs (n = 4). No differences were seen between those who died (n = 13) versus those who survived (n = 8), nor was a statistically significant correlation found between ADAMTS-13 and LASV-Ag in LF patients. Limits of detection are indicated by dashed lines and gray shading below. Error bars show SDs; horizontal lines indicate means. D, died; HC, healthy control; LF, Lassa fever; LASV-Ag, Lassa fever virus antigen; NLFC, non-LF febrile control; S, survived; THBD, thrombomodulin; vWF, von Willebrand factor; vWF-Ag, von Willebrand factor antigen.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Horton LE, Cross RW, Hartnett JN, Engel EJ, Sakabe S, Goba A, et al. Endotheliopathy and Platelet Dysfunction as Hallmarks of Fatal Lassa Fever. Emerg Infect Dis. 2020;26(11):2625-2637. https://doi.org/10.3201/eid2611.191694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Endotheliopathy and Platelet Dysfunction as Hallmarks of Fatal Lassa Fever</dc:title>
  <cp:lastModifiedBy/>
  <cp:revision>1</cp:revision>
  <dcterms:created xsi:type="dcterms:W3CDTF">2025-05-19T08:21:29.5317236Z</dcterms:created>
  <dcterms:modified xsi:type="dcterms:W3CDTF">2025-05-19T08:21:29.5317236Z</dcterms:modified>
  <dc:creator>L. E. Horton et al.</dc:creator>
  <cp:keywords>Lassa fever, hemostasis, platelet, protein C, coagulation, fibrinolysis, viruses, vector-borne infections, zoonoses, hemorrhagic fever</cp:keywords>
  <dc:description>Presentation created from Figure 2 of Endotheliopathy and Platelet Dysfunction as Hallmarks of Fatal Lassa Fever published in the Emerging Infectious Diseases journal volume 26, number 11.</dc:description>
  <cp:category>General</cp:category>
</cp:coreProperties>
</file>