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39900" y="635000"/>
            <a:ext cx="5664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Estimated incubation period for coronavirus disease based on search in peer-reviewed and gray literature. Error bars indicate confidence (blue) or credible (red) intervals. Gray literature sources: Lu et al., unpub. data, https://www.medrxiv.org/content/10.1101/2020.02.19.20025031v1, Tindale et al., unpub. data, https://www.medrxiv.org/content/10.1101/2020.03.03.20029983v1 (also see Appendix Tables 2, 3).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Biggerstaff M, Cowling BJ, Cucunubá ZM, Dinh L, Ferguson NM, Gao H, et al. Early Insights from Statistical and Mathematical Modeling of Key Epidemiologic Parameters of COVID-19. Emerg Infect Dis. 2020;26(11). https://doi.org/10.3201/eid2611.201074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Early Insights from Statistical and Mathematical Modeling of Key Epidemiologic Parameters of COVID-19</dc:title>
  <cp:lastModifiedBy/>
  <cp:revision>1</cp:revision>
  <dcterms:created xsi:type="dcterms:W3CDTF">2025-06-03T19:42:19.6152481Z</dcterms:created>
  <dcterms:modified xsi:type="dcterms:W3CDTF">2025-06-03T19:42:19.6152481Z</dcterms:modified>
  <dc:creator>M. Biggerstaff et al.</dc:creator>
  <cp:keywords>COVID-19, epidemiological parameters, mathematical modeling, World Health Organization, coronavirus, viruses, 2019 novel coronavirus disease, SARS-CoV-2, severe acute respiratory syndrome coronavirus 2, zoonoses</cp:keywords>
  <dc:description>Presentation created from Figure 2 of Early Insights from Statistical and Mathematical Modeling of Key Epidemiologic Parameters of COVID-19 published in the Emerging Infectious Diseases journal volume 26, number 11.</dc:description>
  <cp:category>General</cp:category>
</cp:coreProperties>
</file>