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139950" y="635000"/>
            <a:ext cx="4864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Distribution of Rift Valley fever outbreaks in Sudan, by year.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Ahmed A, Ali Y, Elduma A, Eldigail M, Mhmoud R, Mohamed N, et al. Unique Outbreak of Rift Valley Fever in Sudan, 2019. Emerg Infect Dis. 2020;26(12):3030-3033. https://doi.org/10.3201/eid2612.201599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Unique Outbreak of Rift Valley Fever in Sudan, 2019</dc:title>
  <cp:lastModifiedBy/>
  <cp:revision>1</cp:revision>
  <dcterms:created xsi:type="dcterms:W3CDTF">2025-05-10T11:07:50.8550373Z</dcterms:created>
  <dcterms:modified xsi:type="dcterms:W3CDTF">2025-05-10T11:07:50.8550373Z</dcterms:modified>
  <dc:creator>A. Ahmed et al.</dc:creator>
  <cp:keywords>arboviral diseases, arboviruses, epidemic, epizootic, mosquito-borne diseases, One Health, outbreak, Rift Valley fever, RVF, Sudan, vectorborne diseases, zoonoses</cp:keywords>
  <dc:description>Presentation created from Figure 1 of Unique Outbreak of Rift Valley Fever in Sudan, 2019 published in the Emerging Infectious Diseases journal volume 26, number 12.</dc:description>
  <cp:category>General</cp:category>
</cp:coreProperties>
</file>