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87600" y="635000"/>
            <a:ext cx="4368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Kaplan–Meier survival estimates for patients with bloodstream infections caused by ST11-KL47, ST11-KL64, and non-ST11 CRKP, China, 2013–2017. A significant difference was found in the 30-day mortality among the 3 groups (p = 0.039). ST11-KL64–infected patients showed significantly higher overall 30-day mortality than ST11-KL47–infected patients (62.2% vs. 52.8%; p = 0.039) and non-ST11 CRKP–infected patients (62.2% vs. 44.8%; p = 0.05). No significant difference in 30-day mortality was found between patients infected with ST11-KL47 and non-ST11 CRKP (52.8% vs. 44.8%, p = 0.529). CRKP, carbapenem-resistant Klebsiella pneumoniae; KL, capsular loci; ST, sequence type.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Zhou K, Xiao T, David S, Wang Q, Zhou Y, Guo L, et al. Novel Subclone of Carbapenem-Resistant Klebsiella pneumoniae Sequence Type 11 with Enhanced Virulence and Transmissibility, China. Emerg Infect Dis. 2020;26(2):289-297. https://doi.org/10.3201/eid2602.190594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Novel Subclone of Carbapenem-Resistant Klebsiella pneumoniae Sequence Type 11 with Enhanced Virulence and Transmissibility, China</dc:title>
  <cp:lastModifiedBy/>
  <cp:revision>1</cp:revision>
  <dcterms:created xsi:type="dcterms:W3CDTF">2025-06-04T16:21:30.7383004Z</dcterms:created>
  <dcterms:modified xsi:type="dcterms:W3CDTF">2025-06-04T16:21:30.7383004Z</dcterms:modified>
  <dc:creator>K. Zhou et al.</dc:creator>
  <cp:keywords>Klebsiella pneumoniae, ST11, carbapenem resistance, subclonal shift, recombination, virulence, bacteria, bacterial infections, antimicrobial resistance, China</cp:keywords>
  <dc:description>Presentation created from Figure 1 of Novel Subclone of Carbapenem-Resistant Klebsiella pneumoniae Sequence Type 11 with Enhanced Virulence and Transmissibility, China published in the Emerging Infectious Diseases journal volume 26, number 2.</dc:description>
  <cp:category>General</cp:category>
</cp:coreProperties>
</file>