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44600" y="635000"/>
            <a:ext cx="6654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 Maximum-likelihood analysis of pKPC2 plasmids from carbapenem-resistant hypervirulent Klebsiella pneumoniae isolates, Singapore, 2013–2015. pKPC2_494 was used as reference. Labels indicate isolate no._patient no._K serotype_sequence type. Days between isolate collection are indicated. Scale bar indicates nucleotide changes per base pair. KPC, Klebsiella pneumoniae carbapenemase; ST, sequence type.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Chen Y, Marimuthu K, Teo J, Venkatachalam I, Cherng B, De Wang L, et al. Acquisition of Plasmid with Carbapenem-Resistance Gene blaKPC2 in Hypervirulent Klebsiella pneumoniae, Singapore. Emerg Infect Dis. 2020;26(3):549-559. https://doi.org/10.3201/eid2603.191230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Acquisition of Plasmid with Carbapenem-Resistance Gene blaKPC2 in Hypervirulent Klebsiella pneumoniae, Singapore</dc:title>
  <cp:lastModifiedBy/>
  <cp:revision>1</cp:revision>
  <dcterms:created xsi:type="dcterms:W3CDTF">2025-05-19T11:16:28.4184309Z</dcterms:created>
  <dcterms:modified xsi:type="dcterms:W3CDTF">2025-05-19T11:16:28.4184309Z</dcterms:modified>
  <dc:creator>Y. Chen et al.</dc:creator>
  <cp:keywords>Enterobacteriaceae, Klebsiella pneumoniae, carbapenemase, carbapenem resistance, multidrug resistance, hypervirulent, blaKPC-2, whole-genome sequencing, genome analysis, plasmid, Singapore, superbug, antimicrobial resistance, bacteria, virulence, hypermucoviscosity, conjugation, K1, K2</cp:keywords>
  <dc:description>Presentation created from Figure 4 of Acquisition of Plasmid with Carbapenem-Resistance Gene blaKPC2 in Hypervirulent Klebsiella pneumoniae, Singapore published in the Emerging Infectious Diseases journal volume 26, number 3.</dc:description>
  <cp:category>General</cp:category>
</cp:coreProperties>
</file>