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774700" y="635000"/>
            <a:ext cx="7594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1. Number of Shigella isolates for which AST was conducted, by demographic group among isolates received at the Minnesota Department of Health, 2012–2015. AST, antimicrobial susceptibility testing.</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10000"/>
          </a:bodyPr>
          <a:lstStyle/>
          <a:p>
            <a:pPr algn="l"/>
            <a:r>
              <a:rPr lang="en-US" dirty="1">
                <a:solidFill>
                  <a:srgbClr val="000000"/>
                </a:solidFill>
              </a:rPr>
              <a:t>Eikmeier D, Talley P, Bowen A, Leano F, Dobbins G, Jawahir S, et al. Decreased Susceptibility to Azithromycin in Clinical Shigella Isolates Associated with HIV and Sexually Transmitted Bacterial Diseases, Minnesota, USA, 2012–2015. Emerg Infect Dis. 2020;26(4):667-674. https://doi.org/10.3201/eid2604.191031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Decreased Susceptibility to Azithromycin in Clinical Shigella Isolates Associated with HIV and Sexually Transmitted Bacterial Diseases, Minnesota, USA, 2012–2015</dc:title>
  <cp:lastModifiedBy/>
  <cp:revision>1</cp:revision>
  <dcterms:created xsi:type="dcterms:W3CDTF">2025-07-18T18:13:37.8322765Z</dcterms:created>
  <dcterms:modified xsi:type="dcterms:W3CDTF">2025-07-18T18:13:37.8322765Z</dcterms:modified>
  <dc:creator>D. Eikmeier et al.</dc:creator>
  <cp:keywords>Shigella, bacteria shigellosis, men-who-have-sex-with-men, decreased susceptibility, azithromycin, antimicrobial resistance, HIV, sexually transmitted bacterial diseases, Minnesota, United States, bacteria, shigellosis, men who have sex with men, MSM, decreased susceptibility to azithromycin, DSA, sexually transmitted diseases, STDs, infections, sexually transmitted infections (STIs), enteric infections</cp:keywords>
  <dc:description>Presentation created from Figure 1 of Decreased Susceptibility to Azithromycin in Clinical Shigella Isolates Associated with HIV and Sexually Transmitted Bacterial Diseases, Minnesota, USA, 2012–2015 published in the Emerging Infectious Diseases journal volume 26, number 4.</dc:description>
  <cp:category>General</cp:category>
</cp:coreProperties>
</file>