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1238250" y="635000"/>
            <a:ext cx="6667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1. Hospital admissions for respiratory syncytial virus and for bronchiolitis and pneumonia over time by age group, Singapore, 2005–2013.</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Tam CC, Yeo K, Tee N, Lin R, Mak T, Thoon K, et al. Burden and Cost of Hospitalization for Respiratory Syncytial Virus in Young Children, Singapore. Emerg Infect Dis. 2020;26(7):1489-1496. https://doi.org/10.3201/eid2607.190539</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Burden and Cost of Hospitalization for Respiratory Syncytial Virus in Young Children, Singapore</dc:title>
  <cp:lastModifiedBy/>
  <cp:revision>1</cp:revision>
  <dcterms:created xsi:type="dcterms:W3CDTF">2025-06-07T16:37:01.2375731Z</dcterms:created>
  <dcterms:modified xsi:type="dcterms:W3CDTF">2025-06-07T16:37:01.2375731Z</dcterms:modified>
  <dc:creator>C. C. Tam et al.</dc:creator>
  <cp:keywords>respiratory syncytial virus, respiratory infections, lower respiratory tract infection, pneumonia, bronchiolitis, disease burden, economic cost, economic modeling, viruses, Singapore</cp:keywords>
  <dc:description>Presentation created from Figure 1 of Burden and Cost of Hospitalization for Respiratory Syncytial Virus in Young Children, Singapore published in the Emerging Infectious Diseases journal volume 26, number 7.</dc:description>
  <cp:category>General</cp:category>
</cp:coreProperties>
</file>