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7000" y="635000"/>
            <a:ext cx="8890000" cy="4102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Maximum-likelihood phylogenetic tree based on the small (A), medium (B), and large (C) segments of Seoul virus isolated from a patient in Scotland, United Kingdom, 2020 (bold text; GenBank accession nos. MZ343375–7), and reference sequences. Isolate names indicate GenBank accession number as well as location and date of isolate. Phylogenetic relationships inferred by RAxML (https://github.com/stamatak/standard-RAxML) using the general time-reversible plus gamma distribution plus invariable site model as determined by jModeltest (https://github.com/ddarriba/jmodeltest2). The tree was rooted at midpoint. Numbers to the left of nodes indicate bootstrap values based on 1,000 replicates. Gray circles indicate sequences associated with domesticated rats. Scale bar indicates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Shepherd JG, Blunsum AE, Carmichael S, Smollett K, Maxwell-Scott H, Farmer E, et al. Seoul Virus Associated with Pet Rats, Scotland, UK, 2019. Emerg Infect Dis. 2021;27(10):2677-2680. https://doi.org/10.3201/eid2710.211298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Seoul Virus Associated with Pet Rats, Scotland, UK, 2019</dc:title>
  <cp:lastModifiedBy/>
  <cp:revision>1</cp:revision>
  <dcterms:created xsi:type="dcterms:W3CDTF">2025-05-10T11:33:15.1544794Z</dcterms:created>
  <dcterms:modified xsi:type="dcterms:W3CDTF">2025-05-10T11:33:15.1544794Z</dcterms:modified>
  <dc:creator>J. G. Shepherd et al.</dc:creator>
  <cp:keywords>hantavirus infections, Seoul virus, SEOV, hemorrhagic fever with renal syndrome, viral zoonoses, whole-genome sequencing, pets, rats, viruses, hantavirus, Seoul hantavirus, United Kingdom, Scotland</cp:keywords>
  <dc:description>Presentation created from Figure of Seoul Virus Associated with Pet Rats, Scotland, UK, 2019 published in the Emerging Infectious Diseases journal volume 27, number 10.</dc:description>
  <cp:category>General</cp:category>
</cp:coreProperties>
</file>