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16150" y="635000"/>
            <a:ext cx="4711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Lymph node removed from ring-tailed lemur in Madagascar that exhibited advanced clinical symptoms consistent with tuberculosis. Blade is 44 mm by 22 mm.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LaFleur M, Reuter KE, Hall MB, Rasoanaivo HH, McKernan S, Ranaivomanana P, et al. Drug-Resistant Tuberculosis in Pet Ring-Tailed Lemur, Madagascar. Emerg Infect Dis. 2021;27(3):977-979. https://doi.org/10.3201/eid2703.202924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Drug-Resistant Tuberculosis in Pet Ring-Tailed Lemur, Madagascar</dc:title>
  <cp:lastModifiedBy/>
  <cp:revision>1</cp:revision>
  <dcterms:created xsi:type="dcterms:W3CDTF">2025-05-19T20:45:46.8603380Z</dcterms:created>
  <dcterms:modified xsi:type="dcterms:W3CDTF">2025-05-19T20:45:46.8603380Z</dcterms:modified>
  <dc:creator>M. LaFleur et al.</dc:creator>
  <cp:keywords>tuberculosis and other mycobacteria, lemur, Madagascar, illegal, pet, wildlife, lineage 3, lymph, antimicrobial resistance, anthropozoonotic, bacteria, TB, zoonoses</cp:keywords>
  <dc:description>Presentation created from Figure of Drug-Resistant Tuberculosis in Pet Ring-Tailed Lemur, Madagascar published in the Emerging Infectious Diseases journal volume 27, number 3.</dc:description>
  <cp:category>General</cp:category>
</cp:coreProperties>
</file>