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1409700" y="635000"/>
            <a:ext cx="6324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l"/>
            <a:r>
              <a:rPr lang="en-US" dirty="1">
                <a:solidFill>
                  <a:srgbClr val="000000"/>
                </a:solidFill>
              </a:rPr>
              <a:t>Figure 4. All clusters of DR TB isolates from Thailand. A) A total of 89 clusters are highlighted in the outer circle. Scale bar indicates the genetic distance proportional to the total number of single nucleotide polymorphisms. B–F) Phylogeographical links of each cluster are shown. For clarity, clusters are divided among 5 phylomaps. Some isolates in closely related clusters (C64–C65, C79–C80, and C85–C89) crossed localities. Mycobacterium canetti was used as an outgroup. DR TB, drug-resistant tuberculosis.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a:bodyPr>
          <a:lstStyle/>
          <a:p>
            <a:pPr algn="l"/>
            <a:r>
              <a:rPr lang="en-US" dirty="1">
                <a:solidFill>
                  <a:srgbClr val="000000"/>
                </a:solidFill>
              </a:rPr>
              <a:t>Nonghanphithak D, Chaiprasert A, Smithtikarn S, Kamolwat P, Pungrassami P, Chongsuvivatwong V, et al. Clusters of Drug-Resistant Mycobacterium tuberculosis Detected by Whole-Genome Sequence Analysis of Nationwide Sample, Thailand, 2014–2017. Emerg Infect Dis. 2021;27(3):813-822. https://doi.org/10.3201/eid2703.204364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Clusters of Drug-Resistant Mycobacterium tuberculosis Detected by Whole-Genome Sequence Analysis of Nationwide Sample, Thailand, 2014–2017</dc:title>
  <cp:lastModifiedBy/>
  <cp:revision>1</cp:revision>
  <dcterms:created xsi:type="dcterms:W3CDTF">2025-05-08T19:16:11.7940175Z</dcterms:created>
  <dcterms:modified xsi:type="dcterms:W3CDTF">2025-05-08T19:16:11.7940175Z</dcterms:modified>
  <dc:creator>D. Nonghanphithak et al.</dc:creator>
  <cp:keywords>Mycobacterium tuberculosis, drug resistance, multidrug-resistant TB, transmission, whole-genome sequencing, Thailand, bacteria, antimicrobial resistance, tuberculosis and other mycobacteria</cp:keywords>
  <dc:description>Presentation created from Figure 4 of Clusters of Drug-Resistant Mycobacterium tuberculosis Detected by Whole-Genome Sequence Analysis of Nationwide Sample, Thailand, 2014–2017 published in the Emerging Infectious Diseases journal volume 27, number 3.</dc:description>
  <cp:category>General</cp:category>
</cp:coreProperties>
</file>