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89000" y="635000"/>
            <a:ext cx="7366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Cases of severe acute respiratory syndrome coronavirus 2 (SARS-CoV-2) diagnosed at Clínica de Salud del Valle de Salinas (CSVS), Monterey County, California, USA, June 15–November 30, 2020. We plotted the 2-week moving averages of the number of patients tested by CSVS (A); the number of SARS-CoV-2 infections diagnosed (B); and the proportion of tests yielding positive results (C). Shading indicates 95% CIs. Vertical lines indicate the date the cross-sectional study began, July 16. We also plotted age- and sex- stratified test-positive fractions for female (D) and male (E) patients. Bars indicate ranges; circles indicate medians.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Lewnard JA, Mora AM, Nkwocha O, Kogut K, Rauch SA, Morga N, et al. Prevalence and Clinical Profile of Severe Acute Respiratory Syndrome Coronavirus 2 Infection among Farmworkers, California, USA, June–November 2020. Emerg Infect Dis. 2021;27(5):1330-1342. https://doi.org/10.3201/eid2705.204949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Prevalence and Clinical Profile of Severe Acute Respiratory Syndrome Coronavirus 2 Infection among Farmworkers, California, USA, June–November 2020</dc:title>
  <cp:lastModifiedBy/>
  <cp:revision>1</cp:revision>
  <dcterms:created xsi:type="dcterms:W3CDTF">2025-06-04T13:46:58.8708488Z</dcterms:created>
  <dcterms:modified xsi:type="dcterms:W3CDTF">2025-06-04T13:46:58.8708488Z</dcterms:modified>
  <dc:creator>J. A. Lewnard et al.</dc:creator>
  <cp:keywords>respiratory infections, severe acute respiratory syndrome coronavirus 2, SARS-CoV-2, SARS, COVID-19, coronavirus disease, zoonoses, viruses, coronavirus, farmworkers, infection prevalence, serosurvey, essential workers, Salinas Valley, California, United States</cp:keywords>
  <dc:description>Presentation created from Figure 1 of Prevalence and Clinical Profile of Severe Acute Respiratory Syndrome Coronavirus 2 Infection among Farmworkers, California, USA, June–November 2020 published in the Emerging Infectious Diseases journal volume 27, number 5.</dc:description>
  <cp:category>General</cp:category>
</cp:coreProperties>
</file>