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85950" y="635000"/>
            <a:ext cx="5372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Phylogenetic tree of severe acute respiratory syndrome coronavirus 2 associated with selected outbreaks in Minnesota, USA, March 6–June 30, 2020. IQ-TREE (29) was used with the general time reversible substitution model for tree generation. Branch lengths were scaled to represent number of single-nucleotide mutations as shown in the scale key. LTCF, long-term care facility.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Lehnertz NB, Wang X, Garfin J, Taylor J, Zipprich J, VonBank B, et al. Transmission Dynamics of Severe Acute Respiratory Syndrome Coronavirus 2 in High-Density Settings, Minnesota, USA, March–June 2020. Emerg Infect Dis. 2021;27(8):2052-2063. https://doi.org/10.3201/eid2708.204838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Transmission Dynamics of Severe Acute Respiratory Syndrome Coronavirus 2 in High-Density Settings, Minnesota, USA, March–June 2020</dc:title>
  <cp:lastModifiedBy/>
  <cp:revision>1</cp:revision>
  <dcterms:created xsi:type="dcterms:W3CDTF">2025-05-18T23:08:13.3351863Z</dcterms:created>
  <dcterms:modified xsi:type="dcterms:W3CDTF">2025-05-18T23:08:13.3351863Z</dcterms:modified>
  <dc:creator>N. B. Lehnertz et al.</dc:creator>
  <cp:keywords>2019 novel coronavirus disease, coronavirus disease, COVID-19, severe acute respiratory syndrome coronavirus 2, SARS-CoV-2, viruses, respiratory infections, zoonoses, whole-genome sequencing, transmission, epidemiology, Minnesota, United States</cp:keywords>
  <dc:description>Presentation created from Figure 1 of Transmission Dynamics of Severe Acute Respiratory Syndrome Coronavirus 2 in High-Density Settings, Minnesota, USA, March–June 2020 published in the Emerging Infectious Diseases journal volume 27, number 8.</dc:description>
  <cp:category>General</cp:category>
</cp:coreProperties>
</file>