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4114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Timeline for Case A, Case B, and Case C in our investigation of aerosol transmission of the SARS-CoV-2 Omicron variant between separate, nonadjacent rooms in a quarantine hotel in Taipei City, Taiwan. Blue arrows indicate the results of the first RT-PCR testing, and red arrows indicate the results of the follow-up RT-PCR testing. The field investigation began on December 31, 2021.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Wei H, Chang C, Liu M, Mu J, Lin Y, Dai Y, et al. Probable Aerosol Transmission of SARS-CoV-2 through Floors and Walls of Quarantine Hotel, Taiwan, 2021. Emerg Infect Dis. 2022;28(12):2374-2382. https://doi.org/10.3201/eid2812.220666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Probable Aerosol Transmission of SARS-CoV-2 through Floors and Walls of Quarantine Hotel, Taiwan, 2021</dc:title>
  <cp:lastModifiedBy/>
  <cp:revision>1</cp:revision>
  <dcterms:created xsi:type="dcterms:W3CDTF">2025-07-10T17:20:12.7297364Z</dcterms:created>
  <dcterms:modified xsi:type="dcterms:W3CDTF">2025-07-10T17:20:12.7297364Z</dcterms:modified>
  <dc:creator>H. Wei et al.</dc:creator>
  <cp:keywords>COVID-19, aerosol transmission, quarantine hotel, SARS-CoV-2, coronavirus disease, severe acute respiratory syndrome coronavirus 2, viruses, respiratory infections, vaccine-preventable diseases, Taiwan</cp:keywords>
  <dc:description>Presentation created from Figure 1 of Probable Aerosol Transmission of SARS-CoV-2 through Floors and Walls of Quarantine Hotel, Taiwan, 2021 published in the Emerging Infectious Diseases journal volume 28, number 12.</dc:description>
  <cp:category>General</cp:category>
</cp:coreProperties>
</file>