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3835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Cases of babesiosis in the United States, 2010–2016, CDC versus NIS data. CDC, Centers for Disease Control and Prevention; NIS, National Inpatient Sample.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Bloch EM, Day JR, Krause PJ, Kjemtrup A, O’Brien SF, Tobian A, et al. Epidemiology of Hospitalized Patients with Babesiosis, United States, 2010–2016. Emerg Infect Dis. 2022;28(2):354-362. https://doi.org/10.3201/eid2802.210213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Epidemiology of Hospitalized Patients with Babesiosis, United States, 2010–2016</dc:title>
  <cp:lastModifiedBy/>
  <cp:revision>1</cp:revision>
  <dcterms:created xsi:type="dcterms:W3CDTF">2025-07-08T01:56:47.0554939Z</dcterms:created>
  <dcterms:modified xsi:type="dcterms:W3CDTF">2025-07-08T01:56:47.0554939Z</dcterms:modified>
  <dc:creator>E. M. Bloch et al.</dc:creator>
  <cp:keywords>babesiosis, Babesia, epidemiology, United States, hospitalization, parasites, vector-borne infections, ticks</cp:keywords>
  <dc:description>Presentation created from Figure of Epidemiology of Hospitalized Patients with Babesiosis, United States, 2010–2016 published in the Emerging Infectious Diseases journal volume 28, number 2.</dc:description>
  <cp:category>General</cp:category>
</cp:coreProperties>
</file>