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42037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Results of testing for the causative agent of rat-bite fever in a 70-year-old woman in Japan. A) Gram-stained blood smear showing chain-shaped gram-negative bacilli; original magnification ×1,000. B) Small, smooth colonies in culture of healthy human serum (provided by one of the authors of this article) on 5% sheep blood agar. Further testing identified the bacilli as Streptobacillus notomytis.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Kawashima A, Kutsuna S, Shimomura A, Sato L, Ando H, Tanikawa T, et al. Streptobacillus notomytis Bacteremia after Exposure to Rat Feces. Emerg Infect Dis. 2022;28(4):886-888. https://doi.org/10.3201/eid2804.204965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Streptobacillus notomytis Bacteremia after Exposure to Rat Feces</dc:title>
  <cp:lastModifiedBy/>
  <cp:revision>1</cp:revision>
  <dcterms:created xsi:type="dcterms:W3CDTF">2025-05-21T16:01:15.6070444Z</dcterms:created>
  <dcterms:modified xsi:type="dcterms:W3CDTF">2025-05-21T16:01:15.6070444Z</dcterms:modified>
  <dc:creator>A. Kawashima et al.</dc:creator>
  <cp:keywords>Streptobacillus, rats, zoonoses, next-generation sequencing, bacteria, Streptobacillus notomytis</cp:keywords>
  <dc:description>Presentation created from Figure of Streptobacillus notomytis Bacteremia after Exposure to Rat Feces published in the Emerging Infectious Diseases journal volume 28, number 4.</dc:description>
  <cp:category>General</cp:category>
</cp:coreProperties>
</file>