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Maximum-likelihood phylogenetic tree derived using hepatitis C virus (HCV) core gene sequences of isolates from anti-HCV positive persons identified during HIV outbreak investigation, Unnao, India. Grey circles indicate nodes with &amp;gt;70% bootstrap support. Red indicates samples with HIV–HCV coinfection; blue indicates samples with HCV monoinfection. i, HIV–HCV co-infection; ic, HCV monoinfection.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Mane A, Kasibhatla S, Vidhate P, Saxena V, Patil S, Rao A, et al. Phylogenetic Analysis of Spread of Hepatitis C Virus Identified during HIV Outbreak Investigation, Unnao, India. Emerg Infect Dis. 2022;28(4):725-733. https://doi.org/10.3201/eid2804.211845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Phylogenetic Analysis of Spread of Hepatitis C Virus Identified during HIV Outbreak Investigation, Unnao, India</dc:title>
  <cp:lastModifiedBy/>
  <cp:revision>1</cp:revision>
  <dcterms:created xsi:type="dcterms:W3CDTF">2025-06-03T13:58:15.0425791Z</dcterms:created>
  <dcterms:modified xsi:type="dcterms:W3CDTF">2025-06-03T13:58:15.0425791Z</dcterms:modified>
  <dc:creator>A. Mane et al.</dc:creator>
  <cp:keywords>hepatitis C, viruses, HIV/AIDS, dual outbreak, general community, NS5B, core sequencing, phylogenetic analysis, Unnao, India</cp:keywords>
  <dc:description>Presentation created from Figure 2 of Phylogenetic Analysis of Spread of Hepatitis C Virus Identified during HIV Outbreak Investigation, Unnao, India published in the Emerging Infectious Diseases journal volume 28, number 4.</dc:description>
  <cp:category>General</cp:category>
</cp:coreProperties>
</file>