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187700" y="635000"/>
            <a:ext cx="2768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Cases in multistate (Colorado, Illinois, Louisiana, Missouri, Michigan) outbreak of infection with severe acute respiratory syndrome 2 Omicron variant after event in Chicago, Illinois, USA, November–December 2021. A) Cases over time. Sequencing results are shown, if available. B) Genetic relatedness of viruses isolated. Maximum-likelihood phylogeny of 7 sequenced Omicron samples in bar-associated outbreak (green and yellow) with 50 contextual sequences (black). Contextual sequences are a random sample of Omicron BA.1 and BA.1.1 sequences selected from all Omicron sequences in GISAID (https://www.gisaid.org) that were collected in the United States or before December 11, 2021, and had &amp;gt;90% genome coverage. Random selection was performed by using CLC Genomics Workbench (QIAGEN, https://www.qiagen.com). No contextual sequences were from Illinois. GISAID accession numbers for all included sequences are listed in the Appendix. One outbreak-associated specimen was sequenced by a private laboratory and not uploaded to GISAID. Full-genome sequences were used for PhyML phylogenetic analysis (4), excluding 250 bp from genome ends and an error-prone region (reference positions 21492–21935). Outbreak sequences were identical to each other or contained a single-nucleotide substitution (T12000C, T22813G, T25414C) and clustered (with 3 contextual sequences) in a clade diverged by 2 nts from the closest other sequences. The 2 nt substitutions that defined the outbreak branch (C11950T, C28472T) were present in just 5.2% of contemporaneous Omicron sequences from the United States available on GISAID, indicating that all available outbreak sequences were closely genetically related.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Spencer H, Teran RA, Barbian HJ, Love S, Berg R, Black SR, et al. Multistate Outbreak of Infection with SARS-CoV-2 Omicron Variant after Event in Chicago, Illinois, USA, 2021. Emerg Infect Dis. 2022;28(6):1281-1283. https://doi.org/10.3201/eid2806.220411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Multistate Outbreak of Infection with SARS-CoV-2 Omicron Variant after Event in Chicago, Illinois, USA, 2021</dc:title>
  <cp:lastModifiedBy/>
  <cp:revision>1</cp:revision>
  <dcterms:created xsi:type="dcterms:W3CDTF">2025-04-13T10:37:55.6247259Z</dcterms:created>
  <dcterms:modified xsi:type="dcterms:W3CDTF">2025-04-13T10:37:55.6247259Z</dcterms:modified>
  <dc:creator>H. Spencer et al.</dc:creator>
  <cp:keywords>COVID-19, 2019 novel coronavirus disease, coronavirus disease, severe acute respiratory syndrome coronavirus 2, SARS-CoV-2, viruses, respiratory infections, zoonoses, Omicron, disease outbreaks, Chicago, Illinois, United States</cp:keywords>
  <dc:description>Presentation created from Figure of Multistate Outbreak of Infection with SARS-CoV-2 Omicron Variant after Event in Chicago, Illinois, USA, 2021 published in the Emerging Infectious Diseases journal volume 28, number 6.</dc:description>
  <cp:category>General</cp:category>
</cp:coreProperties>
</file>