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76550" y="635000"/>
            <a:ext cx="3390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Maximum-likelihood phylogenetic tree of hemagglutinin genes of novel swine influenza A(H3N1) viruses from pigs on pig farms in 6 provinces of China (blue circles) and reference sequences from humans (red squares). The phylogeny of available sequences of related viruses from GenBank and GISAID database (https://www.gisaid.org) and the 6 HA genes sequenced in this study were inferred by using MEGA version 7 (https://www.megasoftware.net) under the general time-reversible plus gamma distribution model with 1,000 bootstrap replicates. Scale bar indicates substitutions per nucleotide.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Wang S, Wen F, Yu L, Wang J, Wang M, Yan J, et al. Potential Threats to Human Health from Eurasian Avian-Like Swine Influenza A(H1N1) Virus and Its Reassortants. Emerg Infect Dis. 2022;28(7):1489-1493. https://doi.org/10.3201/eid2807.211822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Potential Threats to Human Health from Eurasian Avian-Like Swine Influenza A(H1N1) Virus and Its Reassortants</dc:title>
  <cp:lastModifiedBy/>
  <cp:revision>1</cp:revision>
  <dcterms:created xsi:type="dcterms:W3CDTF">2025-05-07T08:03:44.4207346Z</dcterms:created>
  <dcterms:modified xsi:type="dcterms:W3CDTF">2025-05-07T08:03:44.4207346Z</dcterms:modified>
  <dc:creator>S. Wang et al.</dc:creator>
  <cp:keywords>influenza, avian-like swine influenza A(H1N1), swine flu, respiratory infections, viruses, zoonoses, China, H1N1</cp:keywords>
  <dc:description>Presentation created from Figure 2 of Potential Threats to Human Health from Eurasian Avian-Like Swine Influenza A(H1N1) Virus and Its Reassortants published in the Emerging Infectious Diseases journal volume 28, number 7.</dc:description>
  <cp:category>General</cp:category>
</cp:coreProperties>
</file>