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590800" y="635000"/>
            <a:ext cx="3962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Student COVID-19 case-patients, by specimen date and accommodation type, England, September 1–December 31, 2020.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Leeman D, Flannagan J, Chudasama D, Dack K, Anderson C, Dabrera G, et al. Effect of Returning University Students on COVID-19 Infections in England, 2020. Emerg Infect Dis. 2022;28(7):1366-1374. https://doi.org/10.3201/eid2807.212332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Effect of Returning University Students on COVID-19 Infections in England, 2020</dc:title>
  <cp:lastModifiedBy/>
  <cp:revision>1</cp:revision>
  <dcterms:created xsi:type="dcterms:W3CDTF">2025-06-04T22:12:26.1665039Z</dcterms:created>
  <dcterms:modified xsi:type="dcterms:W3CDTF">2025-06-04T22:12:26.1665039Z</dcterms:modified>
  <dc:creator>D. Leeman et al.</dc:creator>
  <cp:keywords>COVID-19, 2019 novel coronavirus disease, coronavirus disease, severe acute respiratory syndrome coronavirus 2, SARS-CoV-2, viruses, respiratory infections, zoonoses, universities, students, England</cp:keywords>
  <dc:description>Presentation created from Figure 1 of Effect of Returning University Students on COVID-19 Infections in England, 2020 published in the Emerging Infectious Diseases journal volume 28, number 7.</dc:description>
  <cp:category>General</cp:category>
</cp:coreProperties>
</file>