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022600" y="635000"/>
            <a:ext cx="30988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 Cluster-level prevalence of all skin-presenting neglected tropical diseases combined, Maryland County, Liberia, June‒October 2018. Inset boxes show major urban areas Pleebo (A) and Harper (B). Black features are buildings (OpenStreetMap contributors) to highlight increasing rurality in northern districts.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Timothy J, Rogers E, Halliday KE, Mulbah T, Marks M, Zaizay Z, et al. Quantifying Population Burden and Effectiveness of Decentralized Surveillance Strategies for Skin-Presenting Neglected Tropical Diseases, Liberia. Emerg Infect Dis. 2022;28(9):1755-1764. https://doi.org/10.3201/eid2809.212126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Quantifying Population Burden and Effectiveness of Decentralized Surveillance Strategies for Skin-Presenting Neglected Tropical Diseases, Liberia</dc:title>
  <cp:lastModifiedBy/>
  <cp:revision>1</cp:revision>
  <dcterms:created xsi:type="dcterms:W3CDTF">2025-05-22T06:58:18.2081037Z</dcterms:created>
  <dcterms:modified xsi:type="dcterms:W3CDTF">2025-05-22T06:58:18.2081037Z</dcterms:modified>
  <dc:creator>J. Timothy et al.</dc:creator>
  <cp:keywords>neglected tropical diseases, NTDs, skin NTD, population burden, skin, effectiveness, decentralized surveillance strategies, Buruli ulcer, yaws, lymphatic filariasis, leprosy, bacteria, parasites, Liberia</cp:keywords>
  <dc:description>Presentation created from Figure 2 of Quantifying Population Burden and Effectiveness of Decentralized Surveillance Strategies for Skin-Presenting Neglected Tropical Diseases, Liberia published in the Emerging Infectious Diseases journal volume 28, number 9.</dc:description>
  <cp:category>General</cp:category>
</cp:coreProperties>
</file>