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3</a:t>
            </a:r>
          </a:p>
        </p:txBody>
      </p:sp>
      <p:pic>
        <p:nvPicPr>
          <p:cNvPr id="3" name="New picture"/>
          <p:cNvPicPr/>
          <p:nvPr/>
        </p:nvPicPr>
        <p:blipFill>
          <a:blip r:embed="rId2"/>
          <a:srcRect/>
          <a:stretch>
            <a:fillRect/>
          </a:stretch>
        </p:blipFill>
        <p:spPr>
          <a:xfrm>
            <a:off x="127000" y="635000"/>
            <a:ext cx="8890000" cy="37211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3. Characteristics of the 2022 cholera outbreak in Haiti based on reported positive cholera cases by GHESKIO. A) Age distribution of cases. B) Epidemiologic curves, by neighborhood, of cumulative cases over time from the GHESKIO cholera treatment center. Orange shading indicates sampling interval of this study. GHESKIO, Groupe Haitien d’Étude du Sarcome de Kaposi et des infections Opportunistes.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Mavian CN, Tagliamonte MS, Alam MT, Sakib S, Cash MN, Moir M, et al. Ancestral Origin and Dissemination Dynamics of Reemerging Toxigenic Vibrio cholerae, Haiti. Emerg Infect Dis. 2023;29(10):2072-2082. https://doi.org/10.3201/eid2910.230554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3 - Ancestral Origin and Dissemination Dynamics of Reemerging Toxigenic Vibrio cholerae, Haiti</dc:title>
  <cp:lastModifiedBy/>
  <cp:revision>1</cp:revision>
  <dcterms:created xsi:type="dcterms:W3CDTF">2025-06-09T09:52:32.8114749Z</dcterms:created>
  <dcterms:modified xsi:type="dcterms:W3CDTF">2025-06-09T09:52:32.8114749Z</dcterms:modified>
  <dc:creator>C. N. Mavian et al.</dc:creator>
  <cp:keywords>Vibrio cholerae, cholera, bacteria, enteric infections, Haiti</cp:keywords>
  <dc:description>Presentation created from Figure 3 of Ancestral Origin and Dissemination Dynamics of Reemerging Toxigenic Vibrio cholerae, Haiti published in the Emerging Infectious Diseases journal volume 29, number 10.</dc:description>
  <cp:category>General</cp:category>
</cp:coreProperties>
</file>