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2101850" y="635000"/>
            <a:ext cx="49403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2. Micro‒global positioning system placement on an adult male Egyptian rousette bat (Rousettus aegyptiacus). Micro‒global positioning system units (&amp;lt;7 g; Telemetry Solutions, https://www.telemetrysolutions.com) were attached to the dorsum of male bats weighing &amp;gt;100 g.</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Amman BR, Schuh AJ, Akurut G, Kamugisha K, Namanya D, Sealy TK, et al. Micro‒Global Positioning Systems for Identifying Nightly Opportunities for Marburg Virus Spillover to Humans by Egyptian Rousette Bats. Emerg Infect Dis. 2023;29(11):2238-2245. https://doi.org/10.3201/eid2911.230362</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Micro‒Global Positioning Systems for Identifying Nightly Opportunities for Marburg Virus Spillover to Humans by Egyptian Rousette Bats</dc:title>
  <cp:lastModifiedBy/>
  <cp:revision>1</cp:revision>
  <dcterms:created xsi:type="dcterms:W3CDTF">2025-04-26T13:10:35.5296568Z</dcterms:created>
  <dcterms:modified xsi:type="dcterms:W3CDTF">2025-04-26T13:10:35.5296568Z</dcterms:modified>
  <dc:creator>B. R. Amman et al.</dc:creator>
  <cp:keywords>Marburg virus, Ravn virus, Filovirus, viruses, Egyptian rousette bat, Rousettus aegyptiacus, bats, natural reservoir, spillover, humans, Marburg virus disease, nightly opportunities, global positioning system, tracking, zoonoses, Uganda</cp:keywords>
  <dc:description>Presentation created from Figure 2 of Micro‒Global Positioning Systems for Identifying Nightly Opportunities for Marburg Virus Spillover to Humans by Egyptian Rousette Bats published in the Emerging Infectious Diseases journal volume 29, number 11.</dc:description>
  <cp:category>General</cp:category>
</cp:coreProperties>
</file>