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63650" y="635000"/>
            <a:ext cx="66167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 Prevalence of nontuberculous mycobacterial pulmonary disease (standard definition) by Ontario health region, Ontario, Canada, 2020. Numbers below region names indicate number of cases per 100,000 population.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Marras TK, Nelson P, Peci A, Richard-Greenblatt M, Brode S, Sullivan A, et al. Pulmonary Nontuberculous Mycobacteria, Ontario, Canada, 2020. Emerg Infect Dis. 2023;29(7):1415-1419. https://doi.org/10.3201/eid2907.230216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Pulmonary Nontuberculous Mycobacteria, Ontario, Canada, 2020</dc:title>
  <cp:lastModifiedBy/>
  <cp:revision>1</cp:revision>
  <dcterms:created xsi:type="dcterms:W3CDTF">2025-04-04T10:37:24.7698026Z</dcterms:created>
  <dcterms:modified xsi:type="dcterms:W3CDTF">2025-04-04T10:37:24.7698026Z</dcterms:modified>
  <dc:creator>T. K. Marras et al.</dc:creator>
  <cp:keywords>pulmonary nontuberculous mycobacteria, tuberculosis and other mycobacteria, mycobacteria, bacteria, atypical mycobacteria, epidemiology, Mycobacterium avium-intracellulare complex, Mycobacterium intracellulare, nontuberculous mycobacteria, respiratory infections, prevalence, Ontario, Canada</cp:keywords>
  <dc:description>Presentation created from Figure 2 of Pulmonary Nontuberculous Mycobacteria, Ontario, Canada, 2020 published in the Emerging Infectious Diseases journal volume 29, number 7.</dc:description>
  <cp:category>General</cp:category>
</cp:coreProperties>
</file>