
<file path=[Content_Types].xml><?xml version="1.0" encoding="utf-8"?>
<Types xmlns="http://schemas.openxmlformats.org/package/2006/content-types">
  <Default Extension="rels" ContentType="application/vnd.openxmlformats-package.relationships+xml"/>
  <Default Extension="jpeg" ContentType="image/jpeg"/>
  <Override PartName="/docProps/app.xml" ContentType="application/vnd.openxmlformats-officedocument.extended-properties+xml"/>
  <Override PartName="/docProps/core.xml" ContentType="application/vnd.openxmlformats-package.core-properties+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s>
</file>

<file path=ppt/presentation.xml><?xml version="1.0" encoding="utf-8"?>
<!--Generated by Spire.Presentation for .NET 4.11.12.10046-->
<p:presentation xmlns:a="http://schemas.openxmlformats.org/drawingml/2006/main" xmlns:r="http://schemas.openxmlformats.org/officeDocument/2006/relationships" xmlns:p="http://schemas.openxmlformats.org/presentationml/2006/main" saveSubsetFonts="1">
  <p:sldMasterIdLst>
    <p:sldMasterId r:id="rId1" id="2147483648"/>
  </p:sldMasterIdLst>
  <p:sldIdLst>
    <p:sldId r:id="rId2" id="256"/>
  </p:sldIdLst>
  <p:sldSz cx="9144000" cy="6858000" type="screen4x3"/>
  <p:notesSz cx="6858000" cy="9144000"/>
  <p:custDataLst>
    <p:tags r:id="rId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212" y="-108"/>
      </p:cViewPr>
      <p:guideLst>
        <p:guide orient="horz" pos="2160"/>
        <p:guide pos="2880"/>
      </p:guideLst>
    </p:cSldViewPr>
  </p:slideViewPr>
  <p:notesTextViewPr>
    <p:cViewPr>
      <p:scale>
        <a:sx n="1" d="1"/>
        <a:sy n="1" d="1"/>
      </p:scale>
      <p:origin x="0" y="0"/>
    </p:cViewPr>
  </p:notesText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slide" Target="slides/slide1.xml" /><Relationship Id="rId3" Type="http://schemas.openxmlformats.org/officeDocument/2006/relationships/presProps" Target="presProps.xml" /><Relationship Id="rId4" Type="http://schemas.openxmlformats.org/officeDocument/2006/relationships/viewProps" Target="viewProps.xml" /><Relationship Id="rId5" Type="http://schemas.openxmlformats.org/officeDocument/2006/relationships/theme" Target="theme/theme1.xml" /><Relationship Id="rId6" Type="http://schemas.openxmlformats.org/officeDocument/2006/relationships/tableStyles" Target="tableStyles.xml" /><Relationship Id="rId7" Type="http://schemas.openxmlformats.org/officeDocument/2006/relationships/tags" Target="tags/tag1.xml" /></Relationship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p:nvPr>
            <p:ph type="ctrTitle"/>
          </p:nvPr>
        </p:nvSpPr>
        <p:spPr>
          <a:xfrm>
            <a:off x="685800" y="2130425"/>
            <a:ext cx="7772400" cy="1470025"/>
          </a:xfrm>
        </p:spPr>
        <p:txBody>
          <a:bodyPr/>
          <a:lstStyle/>
          <a:p>
            <a:r>
              <a:rPr lang="en-US" dirty="1" smtClean="0"/>
              <a:t>Click to edit Master title style</a:t>
            </a:r>
            <a:endParaRPr lang="en-US"/>
          </a:p>
        </p:txBody>
      </p:sp>
      <p:sp>
        <p:nvSpPr>
          <p:cNvPr id="3" name="Subtitle 2"/>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1" smtClean="0"/>
              <a:t>Click to edit Master subtitle style</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Vertical Text Placeholder 2"/>
          <p:cNvSpPr/>
          <p:nvPr>
            <p:ph type="body" orient="vert" idx="1"/>
          </p:nvPr>
        </p:nvSpPr>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p:nvPr>
            <p:ph type="title" orient="vert"/>
          </p:nvPr>
        </p:nvSpPr>
        <p:spPr>
          <a:xfrm>
            <a:off x="6629400" y="274638"/>
            <a:ext cx="2057400" cy="5851525"/>
          </a:xfrm>
        </p:spPr>
        <p:txBody>
          <a:bodyPr vert="eaVert"/>
          <a:lstStyle/>
          <a:p>
            <a:r>
              <a:rPr lang="en-US" dirty="1" smtClean="0"/>
              <a:t>Click to edit Master title style</a:t>
            </a:r>
            <a:endParaRPr lang="en-US"/>
          </a:p>
        </p:txBody>
      </p:sp>
      <p:sp>
        <p:nvSpPr>
          <p:cNvPr id="3" name="Vertical Text Placeholder 2"/>
          <p:cNvSpPr/>
          <p:nvPr>
            <p:ph type="body" orient="vert" idx="1"/>
          </p:nvPr>
        </p:nvSpPr>
        <p:spPr>
          <a:xfrm>
            <a:off x="457200" y="274638"/>
            <a:ext cx="6019800" cy="5851525"/>
          </a:xfrm>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idx="1"/>
          </p:nvPr>
        </p:nvSpPr>
        <p:spPr/>
        <p:txBody>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p:nvPr>
            <p:ph type="title"/>
          </p:nvPr>
        </p:nvSpPr>
        <p:spPr>
          <a:xfrm>
            <a:off x="722313" y="4406900"/>
            <a:ext cx="7772400" cy="1362075"/>
          </a:xfrm>
        </p:spPr>
        <p:txBody>
          <a:bodyPr anchor="t"/>
          <a:lstStyle>
            <a:lvl1pPr algn="l">
              <a:defRPr sz="4000" b="1" cap="all"/>
            </a:lvl1pPr>
          </a:lstStyle>
          <a:p>
            <a:r>
              <a:rPr lang="en-US" dirty="1" smtClean="0"/>
              <a:t>Click to edit Master title style</a:t>
            </a:r>
            <a:endParaRPr lang="en-US"/>
          </a:p>
        </p:txBody>
      </p:sp>
      <p:sp>
        <p:nvSpPr>
          <p:cNvPr id="3" name="Text Placeholder 2"/>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1" smtClean="0"/>
              <a:t>Click to edit Master text styles</a:t>
            </a:r>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Content Placeholder 3"/>
          <p:cNvSpPr/>
          <p:nvPr>
            <p:ph type="obj"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p:nvPr>
            <p:ph type="title"/>
          </p:nvPr>
        </p:nvSpPr>
        <p:spPr/>
        <p:txBody>
          <a:bodyPr/>
          <a:lstStyle>
            <a:lvl1pPr>
              <a:defRPr/>
            </a:lvl1pPr>
          </a:lstStyle>
          <a:p>
            <a:r>
              <a:rPr lang="en-US" dirty="1" smtClean="0"/>
              <a:t>Click to edit Master title style</a:t>
            </a:r>
            <a:endParaRPr lang="en-US"/>
          </a:p>
        </p:txBody>
      </p:sp>
      <p:sp>
        <p:nvSpPr>
          <p:cNvPr id="3" name="Text Placeholder 2"/>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4" name="Content Placeholder 3"/>
          <p:cNvSpPr/>
          <p:nvPr>
            <p:ph type="obj"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Text Placeholder 4"/>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6" name="Content Placeholder 5"/>
          <p:cNvSpPr/>
          <p:nvPr>
            <p:ph type="obj"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7" name="Date Placeholder 6"/>
          <p:cNvSpPr/>
          <p:nvPr>
            <p:ph type="dt" sz="half" idx="10"/>
          </p:nvPr>
        </p:nvSpPr>
        <p:spPr/>
        <p:txBody>
          <a:bodyPr/>
          <a:lstStyle/>
          <a:p>
            <a:fld id="{E8FD0B7A-F5DD-4F40-B4CB-3B2C354B893A}" type="datetimeFigureOut">
              <a:rPr lang="en-US" smtClean="0"/>
              <a:t>3/4/2014</a:t>
            </a:fld>
            <a:endParaRPr lang="en-US"/>
          </a:p>
        </p:txBody>
      </p:sp>
      <p:sp>
        <p:nvSpPr>
          <p:cNvPr id="8" name="Footer Placeholder 7"/>
          <p:cNvSpPr/>
          <p:nvPr>
            <p:ph type="ftr" sz="quarter" idx="11"/>
          </p:nvPr>
        </p:nvSpPr>
        <p:spPr/>
        <p:txBody>
          <a:bodyPr/>
          <a:lstStyle/>
          <a:p>
            <a:endParaRPr lang="en-US"/>
          </a:p>
        </p:txBody>
      </p:sp>
      <p:sp>
        <p:nvSpPr>
          <p:cNvPr id="9" name="Slide Number Placeholder 8"/>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Date Placeholder 2"/>
          <p:cNvSpPr/>
          <p:nvPr>
            <p:ph type="dt" sz="half" idx="10"/>
          </p:nvPr>
        </p:nvSpPr>
        <p:spPr/>
        <p:txBody>
          <a:bodyPr/>
          <a:lstStyle/>
          <a:p>
            <a:fld id="{E8FD0B7A-F5DD-4F40-B4CB-3B2C354B893A}" type="datetimeFigureOut">
              <a:rPr lang="en-US" smtClean="0"/>
              <a:t>3/4/2014</a:t>
            </a:fld>
            <a:endParaRPr lang="en-US"/>
          </a:p>
        </p:txBody>
      </p:sp>
      <p:sp>
        <p:nvSpPr>
          <p:cNvPr id="4" name="Footer Placeholder 3"/>
          <p:cNvSpPr/>
          <p:nvPr>
            <p:ph type="ftr" sz="quarter" idx="11"/>
          </p:nvPr>
        </p:nvSpPr>
        <p:spPr/>
        <p:txBody>
          <a:bodyPr/>
          <a:lstStyle/>
          <a:p>
            <a:endParaRPr lang="en-US"/>
          </a:p>
        </p:txBody>
      </p:sp>
      <p:sp>
        <p:nvSpPr>
          <p:cNvPr id="5" name="Slide Number Placeholder 4"/>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p:nvPr>
            <p:ph type="dt" sz="half" idx="10"/>
          </p:nvPr>
        </p:nvSpPr>
        <p:spPr/>
        <p:txBody>
          <a:bodyPr/>
          <a:lstStyle/>
          <a:p>
            <a:fld id="{E8FD0B7A-F5DD-4F40-B4CB-3B2C354B893A}" type="datetimeFigureOut">
              <a:rPr lang="en-US" smtClean="0"/>
              <a:t>3/4/2014</a:t>
            </a:fld>
            <a:endParaRPr lang="en-US"/>
          </a:p>
        </p:txBody>
      </p:sp>
      <p:sp>
        <p:nvSpPr>
          <p:cNvPr id="3" name="Footer Placeholder 2"/>
          <p:cNvSpPr/>
          <p:nvPr>
            <p:ph type="ftr" sz="quarter" idx="11"/>
          </p:nvPr>
        </p:nvSpPr>
        <p:spPr/>
        <p:txBody>
          <a:bodyPr/>
          <a:lstStyle/>
          <a:p>
            <a:endParaRPr lang="en-US"/>
          </a:p>
        </p:txBody>
      </p:sp>
      <p:sp>
        <p:nvSpPr>
          <p:cNvPr id="4" name="Slide Number Placeholder 3"/>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p:nvPr>
            <p:ph type="title"/>
          </p:nvPr>
        </p:nvSpPr>
        <p:spPr>
          <a:xfrm>
            <a:off x="457200" y="273050"/>
            <a:ext cx="3008313" cy="1162050"/>
          </a:xfrm>
        </p:spPr>
        <p:txBody>
          <a:bodyPr anchor="b"/>
          <a:lstStyle>
            <a:lvl1pPr algn="l">
              <a:defRPr sz="2000" b="1"/>
            </a:lvl1pPr>
          </a:lstStyle>
          <a:p>
            <a:r>
              <a:rPr lang="en-US" dirty="1" smtClean="0"/>
              <a:t>Click to edit Master title style</a:t>
            </a:r>
            <a:endParaRPr lang="en-US"/>
          </a:p>
        </p:txBody>
      </p:sp>
      <p:sp>
        <p:nvSpPr>
          <p:cNvPr id="3" name="Content Placeholder 2"/>
          <p:cNvSpPr/>
          <p:nvPr>
            <p:ph type="obj"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Text Placeholder 3"/>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p:nvPr>
            <p:ph type="title"/>
          </p:nvPr>
        </p:nvSpPr>
        <p:spPr>
          <a:xfrm>
            <a:off x="1792288" y="4800600"/>
            <a:ext cx="5486400" cy="566738"/>
          </a:xfrm>
        </p:spPr>
        <p:txBody>
          <a:bodyPr anchor="b"/>
          <a:lstStyle>
            <a:lvl1pPr algn="l">
              <a:defRPr sz="2000" b="1"/>
            </a:lvl1pPr>
          </a:lstStyle>
          <a:p>
            <a:r>
              <a:rPr lang="en-US" dirty="1" smtClean="0"/>
              <a:t>Click to edit Master title style</a:t>
            </a:r>
            <a:endParaRPr lang="en-US"/>
          </a:p>
        </p:txBody>
      </p:sp>
      <p:sp>
        <p:nvSpPr>
          <p:cNvPr id="3" name="Picture Placeholder 2"/>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
    <p:bg>
      <p:bgRef idx="1001">
        <a:schemeClr val="bg1"/>
      </p:bgRef>
    </p:bg>
    <p:spTree>
      <p:nvGrpSpPr>
        <p:cNvPr id="1" name=""/>
        <p:cNvGrpSpPr/>
        <p:nvPr/>
      </p:nvGrpSpPr>
      <p:grpSpPr>
        <a:xfrm>
          <a:off x="0" y="0"/>
          <a:ext cx="0" cy="0"/>
          <a:chOff x="0" y="0"/>
          <a:chExt cx="0" cy="0"/>
        </a:xfrm>
      </p:grpSpPr>
      <p:sp>
        <p:nvSpPr>
          <p:cNvPr id="2" name="Title Placeholder 1"/>
          <p:cNvSpPr/>
          <p:nvPr>
            <p:ph type="title"/>
          </p:nvPr>
        </p:nvSpPr>
        <p:spPr>
          <a:xfrm>
            <a:off x="457200" y="274638"/>
            <a:ext cx="8229600" cy="1143000"/>
          </a:xfrm>
          <a:prstGeom prst="rect"/>
        </p:spPr>
        <p:txBody>
          <a:bodyPr vert="horz" lIns="91440" tIns="45720" rIns="91440" bIns="45720" rtlCol="0" anchor="ctr">
            <a:normAutofit/>
          </a:bodyPr>
          <a:lstStyle/>
          <a:p>
            <a:r>
              <a:rPr lang="en-US" dirty="1" smtClean="0"/>
              <a:t>Click to edit Master title style</a:t>
            </a:r>
            <a:endParaRPr lang="en-US"/>
          </a:p>
        </p:txBody>
      </p:sp>
      <p:sp>
        <p:nvSpPr>
          <p:cNvPr id="3" name="Text Placeholder 2"/>
          <p:cNvSpPr/>
          <p:nvPr>
            <p:ph type="body" idx="1"/>
          </p:nvPr>
        </p:nvSpPr>
        <p:spPr>
          <a:xfrm>
            <a:off x="457200" y="1600200"/>
            <a:ext cx="8229600" cy="4525963"/>
          </a:xfrm>
          <a:prstGeom prst="rect"/>
        </p:spPr>
        <p:txBody>
          <a:bodyPr vert="horz" lIns="91440" tIns="45720" rIns="91440" bIns="45720" rtlCol="0">
            <a:normAutofit/>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2"/>
          </p:nvPr>
        </p:nvSpPr>
        <p:spPr>
          <a:xfrm>
            <a:off x="457200" y="6356350"/>
            <a:ext cx="2133600" cy="365125"/>
          </a:xfrm>
          <a:prstGeom prst="rect"/>
        </p:spPr>
        <p:txBody>
          <a:bodyPr vert="horz" lIns="91440" tIns="45720" rIns="91440" bIns="45720" rtlCol="0" anchor="ctr"/>
          <a:lstStyle>
            <a:lvl1pPr algn="l">
              <a:defRPr sz="1200">
                <a:solidFill>
                  <a:schemeClr val="tx1">
                    <a:tint val="75000"/>
                  </a:schemeClr>
                </a:solidFill>
              </a:defRPr>
            </a:lvl1pPr>
          </a:lstStyle>
          <a:p>
            <a:fld id="{E8FD0B7A-F5DD-4F40-B4CB-3B2C354B893A}" type="datetimeFigureOut">
              <a:rPr lang="en-US" smtClean="0"/>
              <a:t>3/4/2014</a:t>
            </a:fld>
            <a:endParaRPr lang="en-US"/>
          </a:p>
        </p:txBody>
      </p:sp>
      <p:sp>
        <p:nvSpPr>
          <p:cNvPr id="5" name="Footer Placeholder 4"/>
          <p:cNvSpPr/>
          <p:nvPr>
            <p:ph type="ftr" sz="quarter" idx="3"/>
          </p:nvPr>
        </p:nvSpPr>
        <p:spPr>
          <a:xfrm>
            <a:off x="3124200" y="6356350"/>
            <a:ext cx="2895600" cy="365125"/>
          </a:xfrm>
          <a:prstGeom prst="rect"/>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p:nvPr>
            <p:ph type="sldNum" sz="quarter" idx="4"/>
          </p:nvPr>
        </p:nvSpPr>
        <p:spPr>
          <a:xfrm>
            <a:off x="6553200" y="6356350"/>
            <a:ext cx="2133600" cy="365125"/>
          </a:xfrm>
          <a:prstGeom prst="rect"/>
        </p:spPr>
        <p:txBody>
          <a:bodyPr vert="horz" lIns="91440" tIns="45720" rIns="91440" bIns="45720" rtlCol="0" anchor="ctr"/>
          <a:lstStyle>
            <a:lvl1pPr algn="r">
              <a:defRPr sz="1200">
                <a:solidFill>
                  <a:schemeClr val="tx1">
                    <a:tint val="75000"/>
                  </a:schemeClr>
                </a:solidFill>
              </a:defRPr>
            </a:lvl1pPr>
          </a:lstStyle>
          <a:p>
            <a:fld id="{93AE1883-0942-4AA3-9DB2-9C7C3A0314B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fast"/>
  <p:timing>
    <p:tnLst>
      <p:par>
        <p:cTn id="1"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image" Target="../media/image1.jpeg" /></Relationships>
</file>

<file path=ppt/slides/slide1.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New shape"/>
          <p:cNvSpPr/>
          <p:nvPr/>
        </p:nvSpPr>
        <p:spPr>
          <a:xfrm>
            <a:off x="127000" y="127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2000" b="1" dirty="1">
                <a:solidFill>
                  <a:srgbClr val="000000"/>
                </a:solidFill>
              </a:rPr>
              <a:t>Figure 2</a:t>
            </a:r>
          </a:p>
        </p:txBody>
      </p:sp>
      <p:pic>
        <p:nvPicPr>
          <p:cNvPr id="3" name="New picture"/>
          <p:cNvPicPr/>
          <p:nvPr/>
        </p:nvPicPr>
        <p:blipFill>
          <a:blip r:embed="rId2"/>
          <a:srcRect/>
          <a:stretch>
            <a:fillRect/>
          </a:stretch>
        </p:blipFill>
        <p:spPr>
          <a:xfrm>
            <a:off x="127000" y="635000"/>
            <a:ext cx="8890000" cy="4013200"/>
          </a:xfrm>
          <a:prstGeom prst="rect"/>
          <a:noFill/>
          <a:ln>
            <a:noFill/>
          </a:ln>
        </p:spPr>
      </p:pic>
      <p:sp>
        <p:nvSpPr>
          <p:cNvPr id="4" name="New shape"/>
          <p:cNvSpPr/>
          <p:nvPr/>
        </p:nvSpPr>
        <p:spPr>
          <a:xfrm>
            <a:off x="127000" y="4953000"/>
            <a:ext cx="8890000" cy="1270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72500" lnSpcReduction="20000"/>
          </a:bodyPr>
          <a:lstStyle/>
          <a:p>
            <a:pPr algn="l"/>
            <a:r>
              <a:rPr lang="en-US" dirty="1">
                <a:solidFill>
                  <a:srgbClr val="000000"/>
                </a:solidFill>
              </a:rPr>
              <a:t>Figure 2. Morphologies of 3 representative C. vulturna isolates from 19 infected patients in Shanxi Province, China, January 1, 2019–October 26, 2022. C. auris (CBS12766) and C. haemulonii (H1) served as reference strains. A) Adhesion phenotypes of C. vulturna isolates grown in liquid Lee’s glucose medium at 30°C for 24 h. Strains CVDH02, CVDH06, and CVDH18 exhibited strong adhesiveness, whereas the C. auris and C. haemulonii reference strains grew as separate single cells under the same culture conditions. B) Biofilm formation of C. vulturna isolates. C. auris (CBS12766) and C. haemulonii (G7) served as reference strains. Biofilms were developed on silicone squares at 30°C for 48 h. Lee’s glucose medium was used for biofilm growth. Scale bar indicates 10 µm. Morphologies for the other 16 C. vulturna isolates and 2 C. auris strains are shown in Appendix Figure 3.</a:t>
            </a:r>
          </a:p>
        </p:txBody>
      </p:sp>
      <p:sp>
        <p:nvSpPr>
          <p:cNvPr id="5" name="New shape"/>
          <p:cNvSpPr/>
          <p:nvPr/>
        </p:nvSpPr>
        <p:spPr>
          <a:xfrm>
            <a:off x="127000" y="6223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62500" lnSpcReduction="20000"/>
          </a:bodyPr>
          <a:lstStyle/>
          <a:p>
            <a:pPr algn="l"/>
            <a:r>
              <a:rPr lang="en-US" dirty="1">
                <a:solidFill>
                  <a:srgbClr val="000000"/>
                </a:solidFill>
              </a:rPr>
              <a:t>Du H, Bing J, Xu X, Zheng Q, Hu T, Hao Y, et al. Candida vulturna Outbreak Caused by Cluster of Multidrug-Resistant Strains, China. Emerg Infect Dis. 2023;29(7):1425-1428. https://doi.org/10.3201/eid2907.230254</a:t>
            </a:r>
          </a:p>
        </p:txBody>
      </p:sp>
    </p:spTree>
  </p:cSld>
  <p:clrMapOvr>
    <a:masterClrMapping/>
  </p:clrMapOvr>
  <p:transition spd="fast"/>
  <p:timing>
    <p:tnLst>
      <p:par>
        <p:cTn id="1" restart="never" nodeType="tmRoot"/>
      </p:par>
    </p:tnLst>
  </p:timing>
</p:sld>
</file>

<file path=ppt/tags/tag1.xml><?xml version="1.0" encoding="utf-8"?>
<p:tagLst xmlns:p="http://schemas.openxmlformats.org/presentationml/2006/main">
  <p:tag name="AS_NET" val="4.0.30319.42000"/>
  <p:tag name="AS_OS" val="Microsoft Windows NT 10.0.20348.0"/>
  <p:tag name="AS_RELEASE_DATE" val="2013.12.17"/>
  <p:tag name="AS_TITLE" val="Spire.Presentation for .NET "/>
  <p:tag name="AS_VERSION" val="2.1.0.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eor" typeface="Sylfaen"/>
        <a:font script="Gujr" typeface="Shruti"/>
        <a:font script="Viet" typeface="Times New Roman"/>
        <a:font script="Arab" typeface="Times New Roman"/>
        <a:font script="Hebr" typeface="Times New Roman"/>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MoolBoran"/>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ajorFont>
      <a:minorFont>
        <a:latin typeface="Calibri"/>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Arial"/>
        <a:font script="Arab" typeface="Arial"/>
        <a:font script="Hebr" typeface="Arial"/>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DaunPenh"/>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prst="circ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theme>
</file>

<file path=docProps/app.xml><?xml version="1.0" encoding="utf-8"?>
<Properties xmlns="http://schemas.openxmlformats.org/officeDocument/2006/extended-properties" xmlns:vt="http://schemas.openxmlformats.org/officeDocument/2006/docPropsVTypes">
  <TotalTime>1</TotalTime>
  <Application>Emerging Infectious Diseases journal</Application>
  <PresentationFormat>全屏显示(4:3)</PresentationFormat>
  <Slides>1</Slides>
  <ScaleCrop>false</ScaleCrop>
  <HeadingPairs>
    <vt:vector size="4" baseType="variant">
      <vt:variant>
        <vt:lpstr>主题</vt:lpstr>
      </vt:variant>
      <vt:variant>
        <vt:i4>1</vt:i4>
      </vt:variant>
      <vt:variant>
        <vt:lpstr>幻灯片标题</vt:lpstr>
      </vt:variant>
      <vt:variant>
        <vt:i4>1</vt:i4>
      </vt:variant>
    </vt:vector>
  </HeadingPairs>
  <LinksUpToDate>false</LinksUpToDate>
  <SharedDoc>false</SharedDoc>
  <HyperlinksChanged>false</HyperlinksChanged>
  <AppVersion>14.0000</AppVersion>
  <Company>Emerging Infectious Diseases journal</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 2 - Candida vulturna Outbreak Caused by Cluster of Multidrug-Resistant Strains, China</dc:title>
  <cp:lastModifiedBy/>
  <cp:revision>1</cp:revision>
  <dcterms:created xsi:type="dcterms:W3CDTF">2025-04-13T16:21:10.6773913Z</dcterms:created>
  <dcterms:modified xsi:type="dcterms:W3CDTF">2025-04-13T16:21:10.6773913Z</dcterms:modified>
  <dc:creator>H. Du et al.</dc:creator>
  <cp:keywords>Candida vulturna, emerging fungal pathogen, fungi, multidrug resistance, antimicrobial resistance, adhesion, biofilm formation, China</cp:keywords>
  <dc:description>Presentation created from Figure 2 of Candida vulturna Outbreak Caused by Cluster of Multidrug-Resistant Strains, China published in the Emerging Infectious Diseases journal volume 29, number 7.</dc:description>
  <cp:category>General</cp:category>
</cp:coreProperties>
</file>