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66750" y="635000"/>
            <a:ext cx="7810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Maximum-likelihood analysis of the full large genome segment of lymphocytic choriomeningitis virus (LCMV) sample from a patient in Connecticut, USA (bold), compared with reference sequences. Branch nodes provide the bootstrap support values, as a percentage. Clades are indicated at right, and GenBank accession numbers are provided for reference sequences. Scale bar indicates number of substitutions per site.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Dyal J, Gandhi S, Cossaboom CM, Leach A, Patel K, Golden M, et al. Lymphocytic Choriomeningitis Virus in Person Living with HIV, Connecticut, USA, 2021. Emerg Infect Dis. 2023;29(9):1886-1889. https://doi.org/10.3201/eid2909.230087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Lymphocytic Choriomeningitis Virus in Person Living with HIV, Connecticut, USA, 2021</dc:title>
  <cp:lastModifiedBy/>
  <cp:revision>1</cp:revision>
  <dcterms:created xsi:type="dcterms:W3CDTF">2025-06-12T14:51:32.8660713Z</dcterms:created>
  <dcterms:modified xsi:type="dcterms:W3CDTF">2025-06-12T14:51:32.8660713Z</dcterms:modified>
  <dc:creator>J. Dyal et al.</dc:creator>
  <cp:keywords>Lymphocytic choriomeningitis virus, HIV, Connecticut, United States, arenavirus, rodent-borne, zoonoses, viruses</cp:keywords>
  <dc:description>Presentation created from Figure 1 of Lymphocytic Choriomeningitis Virus in Person Living with HIV, Connecticut, USA, 2021 published in the Emerging Infectious Diseases journal volume 29, number 9.</dc:description>
  <cp:category>General</cp:category>
</cp:coreProperties>
</file>