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219200" y="635000"/>
            <a:ext cx="67056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Example of COVID-19 outcomes during pre-Delta variant (A) and Delta dominance (B) periods. Ratio of Delta-dominant period to pre-Delta period is shown for peak case rate, peak death rate, and peak case-fatality rate.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Atherstone CJ, Guagliardo SJ, Hawksworth A, O’Laughlin K, Wong K, Sloan ML, et al. COVID-19 Epidemiology during Delta Variant Dominance Period in 45 High-Income Countries, 2020–2021. Emerg Infect Dis. 2023;29(9):1757-1764. https://doi.org/10.3201/eid2909.230142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COVID-19 Epidemiology during Delta Variant Dominance Period in 45 High-Income Countries, 2020–2021</dc:title>
  <cp:lastModifiedBy/>
  <cp:revision>1</cp:revision>
  <dcterms:created xsi:type="dcterms:W3CDTF">2025-05-20T21:58:23.0561775Z</dcterms:created>
  <dcterms:modified xsi:type="dcterms:W3CDTF">2025-05-20T21:58:23.0561775Z</dcterms:modified>
  <dc:creator>C. J. Atherstone et al.</dc:creator>
  <cp:keywords>COVID-19, SARS-CoV-2, coronavirus disease, severe acute respiratory syndrome coronavirus 2, viruses, respiratory infections, zoonoses, epidemiology, COVID-19 testing, morbidity, mortality, primary prevention, vaccination coverage, demographic factors, population density</cp:keywords>
  <dc:description>Presentation created from Figure 1 of COVID-19 Epidemiology during Delta Variant Dominance Period in 45 High-Income Countries, 2020–2021 published in the Emerging Infectious Diseases journal volume 29, number 9.</dc:description>
  <cp:category>General</cp:category>
</cp:coreProperties>
</file>