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5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508250" y="635000"/>
            <a:ext cx="4127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5.&amp;nbsp;Geographic distributions of JSF and Tsutsugamushi disease in Japan.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Mahara F. Japanese Spotted Fever: Report of 31 Cases and Review of the Literature. Emerg Infect Dis. 1997;3(2):105-111. https://doi.org/10.3201/eid0302.970203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5 - Japanese Spotted Fever: Report of 31 Cases and Review of the Literature</dc:title>
  <cp:lastModifiedBy/>
  <cp:revision>1</cp:revision>
  <dcterms:created xsi:type="dcterms:W3CDTF">2025-06-03T20:03:43.5050705Z</dcterms:created>
  <dcterms:modified xsi:type="dcterms:W3CDTF">2025-06-03T20:03:43.5050705Z</dcterms:modified>
  <dc:creator>F. Mahara</dc:creator>
  <cp:keywords>Japan</cp:keywords>
  <dc:description>Presentation created from Figure 5 of Japanese Spotted Fever: Report of 31 Cases and Review of the Literature published in the Emerging Infectious Diseases journal volume 3, number 2.</dc:description>
  <cp:category>General</cp:category>
</cp:coreProperties>
</file>