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051050" y="635000"/>
            <a:ext cx="5041900" cy="34671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4.&amp;nbsp;Coho salmon infected with Piscirickettsia salmonis. Note cream- colored lesions on liver, enlarged spleen, pale gills, and hemorrhaged areas within the peritoneal cavity.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Fryer JL, Mauel MJ. The Rickettsia: an Emerging Group of Pathogens in Fish. Emerg Infect Dis. 1997;3(2):137-144. https://doi.org/10.3201/eid0302.970206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The Rickettsia: an Emerging Group of Pathogens in Fish</dc:title>
  <cp:lastModifiedBy/>
  <cp:revision>1</cp:revision>
  <dcterms:created xsi:type="dcterms:W3CDTF">2025-05-19T07:23:26.7956658Z</dcterms:created>
  <dcterms:modified xsi:type="dcterms:W3CDTF">2025-05-19T07:23:26.7956658Z</dcterms:modified>
  <dc:creator>J. L. Fryer and M. J. Mauel</dc:creator>
  <cp:keywords>United States</cp:keywords>
  <dc:description>Presentation created from Figure 4 of The Rickettsia: an Emerging Group of Pathogens in Fish published in the Emerging Infectious Diseases journal volume 3, number 2.</dc:description>
  <cp:category>General</cp:category>
</cp:coreProperties>
</file>