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84300" y="635000"/>
            <a:ext cx="6375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 Maximum-likelihood phylogenetic tree of 4 Shanghai, China, and 1,491 global Bordetella pertussis strains, by geographic area, 2016–2022. Red lines indicate Shanghai strains; bold indicates 2 MT28 strains. Black dot indicates MT28-MRBP (B19005) strain from Anhui Province, China. Arrow indicates reference strain Tohama I. Shanghai strains associated phylogenetic subclades are enlarged for visualization. MSBP, macrolide-sensitive Bordetella pertussis; MT, multilocus variable-number tandem-repeat analysis type; NA, not applicable.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Fu P, Zhou J, Yang C, Nijiati Y, Zhou L, Yan G, et al. Molecular Evolution and Increasing Macrolide Resistance of Bordetella pertussis, Shanghai, China, 2016–2022. Emerg Infect Dis. 2024;30(1):29-38. https://doi.org/10.3201/eid3001.221588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Molecular Evolution and Increasing Macrolide Resistance of Bordetella pertussis, Shanghai, China, 2016–2022</dc:title>
  <cp:lastModifiedBy/>
  <cp:revision>1</cp:revision>
  <dcterms:created xsi:type="dcterms:W3CDTF">2025-05-07T04:26:10.5942675Z</dcterms:created>
  <dcterms:modified xsi:type="dcterms:W3CDTF">2025-05-07T04:26:10.5942675Z</dcterms:modified>
  <dc:creator>P. Fu et al.</dc:creator>
  <cp:keywords>Bordetella pertussis, macrolide, antimicrobial resistance, vaccine-preventable diseases, genotype, Shanghai, China, bacteria</cp:keywords>
  <dc:description>Presentation created from Figure 5 of Molecular Evolution and Increasing Macrolide Resistance of Bordetella pertussis, Shanghai, China, 2016–2022 published in the Emerging Infectious Diseases journal volume 30, number 1.</dc:description>
  <cp:category>General</cp:category>
</cp:coreProperties>
</file>