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451100" y="635000"/>
            <a:ext cx="42418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Flowchart of selection for study of extrapulmonary Mycobacterium abscessus infections, France, 2012–2020. NRC, national reference center; NTM, nontuberculous mycobacteria; MABC, Mycobacterium abscessus complex.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Heid-Picard B, Mougari F, Pouvaret A, Lanternier F, Awad Z, Bille E, et al. Extrapulmonary Mycobacterium abscessus Infections, France, 2012–2020. Emerg Infect Dis. 2024;30(11):2294-2302. https://doi.org/10.3201/eid3011.240459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Extrapulmonary Mycobacterium abscessus Infections, France, 2012–2020</dc:title>
  <cp:lastModifiedBy/>
  <cp:revision>1</cp:revision>
  <dcterms:created xsi:type="dcterms:W3CDTF">2025-05-10T11:22:57.3842982Z</dcterms:created>
  <dcterms:modified xsi:type="dcterms:W3CDTF">2025-05-10T11:22:57.3842982Z</dcterms:modified>
  <dc:creator>B. Heid-Picard et al.</dc:creator>
  <cp:keywords>nontuberculous mycobacteria, tuberculosis and other mycobacteria, Mycobacterium abscessus, emerging communicable diseases, healthcare-associated infection, travel medicine, extrapulmonary, France</cp:keywords>
  <dc:description>Presentation created from Figure 1 of Extrapulmonary Mycobacterium abscessus Infections, France, 2012–2020 published in the Emerging Infectious Diseases journal volume 30, number 11.</dc:description>
  <cp:category>General</cp:category>
</cp:coreProperties>
</file>