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40386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Preserved isolate from a bacteriologic and genomic investigation of Bacillus anthracis from World War II site, China. A) Morphological analysis of B. anthracis isolated on Columbia blood agar plate showing classic B. anthracis features: gray, opaque, medium sized, irregular-shaped colonies with a ground glass surface and no surrounding hemolytic rings. B) Gram staining showing B. anthracis bamboo-like arrangement. Scale bar represents 30 μm. Isolate data are available in GenBank (accession no. CPI3355587–89).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Wu Y, Yuan Y, Yuan B, Li J, Wang J, Cui Y. Bacteriologic and Genomic Investigation of Bacillus anthracis Isolated from World War II Site, China. Emerg Infect Dis. 2024;30(12):2687-2689. https://doi.org/10.3201/eid3012.231520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Bacteriologic and Genomic Investigation of Bacillus anthracis Isolated from World War II Site, China</dc:title>
  <cp:lastModifiedBy/>
  <cp:revision>1</cp:revision>
  <dcterms:created xsi:type="dcterms:W3CDTF">2025-05-08T02:57:44.0248599Z</dcterms:created>
  <dcterms:modified xsi:type="dcterms:W3CDTF">2025-05-08T02:57:44.0248599Z</dcterms:modified>
  <dc:creator>Y. Wu et al.</dc:creator>
  <cp:keywords>Bacillus anthracis, bacteria, bioterrorism and preparedness, World War II, Harbin, biological warfare, genome sequencing, microbial forensics, China</cp:keywords>
  <dc:description>Presentation created from Figure of Bacteriologic and Genomic Investigation of Bacillus anthracis Isolated from World War II Site, China published in the Emerging Infectious Diseases journal volume 30, number 12.</dc:description>
  <cp:category>General</cp:category>
</cp:coreProperties>
</file>