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79450" y="635000"/>
            <a:ext cx="7785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 Locations of human plague cases by region in a historical assessment and mapping of human plague, Kazakhstan, 1926–2003.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Rametov N, Abdel Z, Zhumadilova Z, Yessimseit D, Abdeliyev B, Mussagaliyeva R, et al. Historical Assessment and Mapping of Human Plague, Kazakhstan, 1926–2003. Emerg Infect Dis. 2024;30(12):2483-2493. https://doi.org/10.3201/eid3012.231659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Historical Assessment and Mapping of Human Plague, Kazakhstan, 1926–2003</dc:title>
  <cp:lastModifiedBy/>
  <cp:revision>1</cp:revision>
  <dcterms:created xsi:type="dcterms:W3CDTF">2025-05-10T11:22:56.6343113Z</dcterms:created>
  <dcterms:modified xsi:type="dcterms:W3CDTF">2025-05-10T11:22:56.6343113Z</dcterms:modified>
  <dc:creator>N. Rametov et al.</dc:creator>
  <cp:keywords>Plague, Yersinia pestis, zoonoses, vector-borne infections, bacteria, epidemiology, mapping, healthcare, outbreaks, Kazakhstan</cp:keywords>
  <dc:description>Presentation created from Figure 4 of Historical Assessment and Mapping of Human Plague, Kazakhstan, 1926–2003 published in the Emerging Infectious Diseases journal volume 30, number 12.</dc:description>
  <cp:category>General</cp:category>
</cp:coreProperties>
</file>