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38300" y="635000"/>
            <a:ext cx="58674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900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Rapid CAZ/AVI NP testing. Bacterial growth is shown by color change of the medium from red to yellow. This test was performed with a ceftazidime/avibactam (CAZ/AVI)–resistant isolate (A2 and B2) and with a CAZ/AVI/susceptible isolate (A3 and B3) in a reaction without (A) and with (B) CAZ/AVI at the defined concentration. The tested isolates (A4 and B4) that grew in the absence and presence of CAZ/AVI were considered positive (CAZ/AVI resistant). Noninoculated wells (A1 and B1) are shown as controls for possible medium contamination.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Nordmann P, Bouvier M, Delaval A, Tinguely C, Poirel L, Sadek M. Rapid Detection of Ceftazidime/Avibactam Susceptibility/Resistance in Enterobacterales by Rapid CAZ/AVI NP Test. Emerg Infect Dis. 2024;30(2):255-261. https://doi.org/10.3201/eid3002.221398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Rapid Detection of Ceftazidime/Avibactam Susceptibility/Resistance in Enterobacterales by Rapid CAZ/AVI NP Test</dc:title>
  <cp:lastModifiedBy/>
  <cp:revision>1</cp:revision>
  <dcterms:created xsi:type="dcterms:W3CDTF">2025-05-21T16:59:23.3437783Z</dcterms:created>
  <dcterms:modified xsi:type="dcterms:W3CDTF">2025-05-21T16:59:23.3437783Z</dcterms:modified>
  <dc:creator>P. Nordmann et al.</dc:creator>
  <cp:keywords>antimicrobial resistance, rapid detection, ceftazidime/avibactam, susceptibility/resistance, Enterobacterales, rapid CAZ/AVI NP test, rapid diagnostics, bacteria, Nordmann Poirel test, NP test</cp:keywords>
  <dc:description>Presentation created from Figure of Rapid Detection of Ceftazidime/Avibactam Susceptibility/Resistance in Enterobacterales by Rapid CAZ/AVI NP Test published in the Emerging Infectious Diseases journal volume 30, number 2.</dc:description>
  <cp:category>General</cp:category>
</cp:coreProperties>
</file>