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30226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Associations between abnormal chest radiographs and time to incident TB among tuberculin skin test–positive adults in 3 age groups, Peru. A) 16–24-year age group (N = 370, incident events = 25); B) 25–44-year age group (N = 709, incident events = 13); C) &amp;gt;45-year age group (N = 668, incident events = 14). CXR–, unremarkable chest radiograph, CXR+, abnormal chest radiograph; SX–, no symptoms; SX+, symptoms; TB, tuberculosis.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Tan Q, Huang C, Becerra MC, Calderon R, Contreras C, Lecca L, et al. Chest Radiograph Screening for Detecting Subclinical Tuberculosis in Asymptomatic Household Contacts, Peru. Emerg Infect Dis. 2024;30(6):1115-1124. https://doi.org/10.3201/eid3006.231699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Chest Radiograph Screening for Detecting Subclinical Tuberculosis in Asymptomatic Household Contacts, Peru</dc:title>
  <cp:lastModifiedBy/>
  <cp:revision>1</cp:revision>
  <dcterms:created xsi:type="dcterms:W3CDTF">2025-05-18T17:36:00.7404863Z</dcterms:created>
  <dcterms:modified xsi:type="dcterms:W3CDTF">2025-05-18T17:36:00.7404863Z</dcterms:modified>
  <dc:creator>Q. Tan et al.</dc:creator>
  <cp:keywords>tuberculosis and other mycobacteria, bacteria, subclinical infections, pulmonary, mass chest x-ray, chest radiography, contact tracing, global health, Peru</cp:keywords>
  <dc:description>Presentation created from Figure 3 of Chest Radiograph Screening for Detecting Subclinical Tuberculosis in Asymptomatic Household Contacts, Peru published in the Emerging Infectious Diseases journal volume 30, number 6.</dc:description>
  <cp:category>General</cp:category>
</cp:coreProperties>
</file>