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7000" y="635000"/>
            <a:ext cx="8890000" cy="42672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Timeline of the initial bluetongue outbreak caused by BTV-3 in the Netherlands in September 2023. BTV, bluetongue virus; BTV-3, BTV serotype 3; EU, European Union; GD, Gezondheidsdienst voor Dieren; NVWA, Netherlands Food and Consumer Product Safety Authority; WBVR, Wageningen Bioveterinary Research; WGS, whole-genome sequencing.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Holwerda M, Santman-Berends I, Harders F, Engelsma M, Vloet R, Dijkstra E, et al. Emergence of Bluetongue Virus Serotype 3, the Netherlands, September 2023. Emerg Infect Dis. 2024;30(8):1552-1561. https://doi.org/10.3201/eid3008.231331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Emergence of Bluetongue Virus Serotype 3, the Netherlands, September 2023</dc:title>
  <cp:lastModifiedBy/>
  <cp:revision>1</cp:revision>
  <dcterms:created xsi:type="dcterms:W3CDTF">2025-06-04T12:11:53.8083735Z</dcterms:created>
  <dcterms:modified xsi:type="dcterms:W3CDTF">2025-06-04T12:11:53.8083735Z</dcterms:modified>
  <dc:creator>M. Holwerda et al.</dc:creator>
  <cp:keywords>bluetongue virus, bluetongue, sheep, cattle, serotyping, genotyping, vector-borne infections, viruses, zoonoses, the Netherlands</cp:keywords>
  <dc:description>Presentation created from Figure 1 of Emergence of Bluetongue Virus Serotype 3, the Netherlands, September 2023 published in the Emerging Infectious Diseases journal volume 30, number 8.</dc:description>
  <cp:category>General</cp:category>
</cp:coreProperties>
</file>