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27000" y="635000"/>
            <a:ext cx="8890000" cy="4203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3. Forest plot of Histoplasma antigen prevalence among subgroups of interest in systematic review of prevalence of Histoplasma antigenuria in persons with HIV in Latin America and Africa. Error bars indicate 95% CIs.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Sekar P, Hale G, Gakuru J, Meya DB, Boulware DR, Ellis J, et al. Systematic Review of Prevalence of Histoplasma Antigenuria in Persons with HIV in Latin America and Africa. Emerg Infect Dis. 2024;30(8):1523-1530. https://doi.org/10.3201/eid3008.231710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Systematic Review of Prevalence of Histoplasma Antigenuria in Persons with HIV in Latin America and Africa</dc:title>
  <cp:lastModifiedBy/>
  <cp:revision>1</cp:revision>
  <dcterms:created xsi:type="dcterms:W3CDTF">2025-05-12T23:40:47.2861716Z</dcterms:created>
  <dcterms:modified xsi:type="dcterms:W3CDTF">2025-05-12T23:40:47.2861716Z</dcterms:modified>
  <dc:creator>P. Sekar et al.</dc:creator>
  <cp:keywords>histoplasmosis, HIV/AIDS and other retroviruses, advanced HIV disease, sexually transmitted infections, fungi, fungal infections, retroviruses, viruses, antigenuria, prevalence, Latin America, the Americas, Africa</cp:keywords>
  <dc:description>Presentation created from Figure 3 of Systematic Review of Prevalence of Histoplasma Antigenuria in Persons with HIV in Latin America and Africa published in the Emerging Infectious Diseases journal volume 30, number 8.</dc:description>
  <cp:category>General</cp:category>
</cp:coreProperties>
</file>