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98600" y="635000"/>
            <a:ext cx="6146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Survival curves for cervidized mice (Tg12) inoculated with brain material from white-tailed deer with CWD, passage 1 WTD scrapie agent, and passage 2 WTD scrapie agent in study of scrapie versus CWD in white-tailed deer. Incubation periods of mice inoculated with WTD scrapie agent were similar, whereas those inoculated with CWD were significantly shorter. CWD, chronic wasting disease; WTD, white-tailed deer.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Lambert ZJ, Bian J, Cassmann ED, Greenlee M, Greenlee JJ. Scrapie versus Chronic Wasting Disease in White-Tailed Deer. Emerg Infect Dis. 2024;30(8):1651-1659. https://doi.org/10.3201/eid3008.240007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Scrapie versus Chronic Wasting Disease in White-Tailed Deer</dc:title>
  <cp:lastModifiedBy/>
  <cp:revision>1</cp:revision>
  <dcterms:created xsi:type="dcterms:W3CDTF">2025-06-07T03:21:57.3134385Z</dcterms:created>
  <dcterms:modified xsi:type="dcterms:W3CDTF">2025-06-07T03:21:57.3134385Z</dcterms:modified>
  <dc:creator>Z. J. Lambert et al.</dc:creator>
  <cp:keywords>chronic wasting disease, scrapie, prions and related diseases, white-tailed deer</cp:keywords>
  <dc:description>Presentation created from Figure 3 of Scrapie versus Chronic Wasting Disease in White-Tailed Deer published in the Emerging Infectious Diseases journal volume 30, number 8.</dc:description>
  <cp:category>General</cp:category>
</cp:coreProperties>
</file>