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97100" y="635000"/>
            <a:ext cx="4749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Cycle of pathogen actions. Triangles indicate pathogenic potentials for archaea. The other actions still require attention and strategic research. Figure created with BioRender (https://www.biorender.com).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Duller S, Moissl-Eichinger C. Archaea in the Human Microbiome and Potential Effects on Human Infectious Disease. Emerg Infect Dis. 2024;30(8):1505-1513. https://doi.org/10.3201/eid3008.240181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Archaea in the Human Microbiome and Potential Effects on Human Infectious Disease</dc:title>
  <cp:lastModifiedBy/>
  <cp:revision>1</cp:revision>
  <dcterms:created xsi:type="dcterms:W3CDTF">2025-04-13T07:30:41.6248567Z</dcterms:created>
  <dcterms:modified xsi:type="dcterms:W3CDTF">2025-04-13T07:30:41.6248567Z</dcterms:modified>
  <dc:creator>S. Duller and C. Moissl-Eichinger</dc:creator>
  <cp:keywords>archaea, microbiome, human microbiome, pathogenicity, oral cavity, gastrointestinal tract, Methanobrevibacter, urogenital tract</cp:keywords>
  <dc:description>Presentation created from Figure 1 of Archaea in the Human Microbiome and Potential Effects on Human Infectious Disease published in the Emerging Infectious Diseases journal volume 30, number 8.</dc:description>
  <cp:category>General</cp:category>
</cp:coreProperties>
</file>