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47850" y="635000"/>
            <a:ext cx="5448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SITAware public health and event management system output example showing map within Situational Awareness Report indicating local government areas (districts) affected by an incident.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Elston J, Eteng W, Ihekweazu C, Oliver I, Aniaku E, Abubakar A, et al. Development and Implementation of a Public Health Event Management System, Nigeria, 2018–2024. Emerg Infect Dis. 2025;31(1):4-13. https://doi.org/10.3201/eid3101.240379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Development and Implementation of a Public Health Event Management System, Nigeria, 2018–2024</dc:title>
  <cp:lastModifiedBy/>
  <cp:revision>1</cp:revision>
  <dcterms:created xsi:type="dcterms:W3CDTF">2025-05-17T13:54:20.2096193Z</dcterms:created>
  <dcterms:modified xsi:type="dcterms:W3CDTF">2025-05-17T13:54:20.2096193Z</dcterms:modified>
  <dc:creator>J. Elston et al.</dc:creator>
  <cp:keywords>Event management systems, epidemiology, surveillance, One Health, Nigeria</cp:keywords>
  <dc:description>Presentation created from Figure 3 of Development and Implementation of a Public Health Event Management System, Nigeria, 2018–2024 published in the Emerging Infectious Diseases journal volume 31, number 1.</dc:description>
  <cp:category>General</cp:category>
</cp:coreProperties>
</file>